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9" r:id="rId4"/>
    <p:sldId id="257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25" autoAdjust="0"/>
    <p:restoredTop sz="94660"/>
  </p:normalViewPr>
  <p:slideViewPr>
    <p:cSldViewPr snapToGrid="0">
      <p:cViewPr varScale="1">
        <p:scale>
          <a:sx n="81" d="100"/>
          <a:sy n="81" d="100"/>
        </p:scale>
        <p:origin x="162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644A77-5609-46DF-B92A-9C538ABF940C}" type="datetimeFigureOut">
              <a:rPr lang="fr-FR" smtClean="0"/>
              <a:t>12/12/2025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F7FA94-C528-4902-8A4A-7C0857EA9CF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296967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644A77-5609-46DF-B92A-9C538ABF940C}" type="datetimeFigureOut">
              <a:rPr lang="fr-FR" smtClean="0"/>
              <a:t>12/12/2025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F7FA94-C528-4902-8A4A-7C0857EA9CF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1238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644A77-5609-46DF-B92A-9C538ABF940C}" type="datetimeFigureOut">
              <a:rPr lang="fr-FR" smtClean="0"/>
              <a:t>12/12/2025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F7FA94-C528-4902-8A4A-7C0857EA9CF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248856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644A77-5609-46DF-B92A-9C538ABF940C}" type="datetimeFigureOut">
              <a:rPr lang="fr-FR" smtClean="0"/>
              <a:t>12/12/2025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F7FA94-C528-4902-8A4A-7C0857EA9CF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532420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644A77-5609-46DF-B92A-9C538ABF940C}" type="datetimeFigureOut">
              <a:rPr lang="fr-FR" smtClean="0"/>
              <a:t>12/12/2025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F7FA94-C528-4902-8A4A-7C0857EA9CF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628070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644A77-5609-46DF-B92A-9C538ABF940C}" type="datetimeFigureOut">
              <a:rPr lang="fr-FR" smtClean="0"/>
              <a:t>12/12/2025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F7FA94-C528-4902-8A4A-7C0857EA9CF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272379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644A77-5609-46DF-B92A-9C538ABF940C}" type="datetimeFigureOut">
              <a:rPr lang="fr-FR" smtClean="0"/>
              <a:t>12/12/2025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F7FA94-C528-4902-8A4A-7C0857EA9CF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331468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644A77-5609-46DF-B92A-9C538ABF940C}" type="datetimeFigureOut">
              <a:rPr lang="fr-FR" smtClean="0"/>
              <a:t>12/12/2025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F7FA94-C528-4902-8A4A-7C0857EA9CF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50867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644A77-5609-46DF-B92A-9C538ABF940C}" type="datetimeFigureOut">
              <a:rPr lang="fr-FR" smtClean="0"/>
              <a:t>12/12/2025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F7FA94-C528-4902-8A4A-7C0857EA9CF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906357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644A77-5609-46DF-B92A-9C538ABF940C}" type="datetimeFigureOut">
              <a:rPr lang="fr-FR" smtClean="0"/>
              <a:t>12/12/2025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F7FA94-C528-4902-8A4A-7C0857EA9CF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206797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644A77-5609-46DF-B92A-9C538ABF940C}" type="datetimeFigureOut">
              <a:rPr lang="fr-FR" smtClean="0"/>
              <a:t>12/12/2025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F7FA94-C528-4902-8A4A-7C0857EA9CF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400598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644A77-5609-46DF-B92A-9C538ABF940C}" type="datetimeFigureOut">
              <a:rPr lang="fr-FR" smtClean="0"/>
              <a:t>12/12/2025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F7FA94-C528-4902-8A4A-7C0857EA9CF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470251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2A90446-005D-5038-C05E-E75A691140C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/>
              <a:t>System </a:t>
            </a:r>
            <a:r>
              <a:rPr lang="fr-FR" dirty="0" err="1"/>
              <a:t>Presentation</a:t>
            </a:r>
            <a:endParaRPr lang="fr-FR" dirty="0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51A98A6F-CBBC-607A-9929-CBB469B5A30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/>
              <a:t>Picture of System</a:t>
            </a:r>
          </a:p>
        </p:txBody>
      </p:sp>
    </p:spTree>
    <p:extLst>
      <p:ext uri="{BB962C8B-B14F-4D97-AF65-F5344CB8AC3E}">
        <p14:creationId xmlns:p14="http://schemas.microsoft.com/office/powerpoint/2010/main" val="35571802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4681E8A-2C43-7772-7317-379BF698B3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How </a:t>
            </a:r>
            <a:r>
              <a:rPr lang="fr-FR" dirty="0" err="1"/>
              <a:t>it</a:t>
            </a:r>
            <a:r>
              <a:rPr lang="fr-FR" dirty="0"/>
              <a:t> </a:t>
            </a:r>
            <a:r>
              <a:rPr lang="fr-FR" dirty="0" err="1"/>
              <a:t>works</a:t>
            </a:r>
            <a:r>
              <a:rPr lang="fr-FR" dirty="0"/>
              <a:t> System</a:t>
            </a:r>
            <a:br>
              <a:rPr lang="fr-FR" dirty="0"/>
            </a:br>
            <a:endParaRPr lang="fr-FR" dirty="0"/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1C7FE3C9-A16A-25A0-5E2B-9A30EB6A0159}"/>
              </a:ext>
            </a:extLst>
          </p:cNvPr>
          <p:cNvSpPr>
            <a:spLocks noGrp="1"/>
          </p:cNvSpPr>
          <p:nvPr>
            <p:ph type="pic" idx="1"/>
          </p:nvPr>
        </p:nvSpPr>
        <p:spPr/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8641F955-4597-E07E-A85E-100CAE97EA5D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GB" dirty="0"/>
              <a:t>explain the process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3901206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16398D6-E0A8-DD19-9341-154591DA546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9FF7413-4F68-57EA-CD17-17A20D42F7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Main components of the system</a:t>
            </a:r>
            <a:br>
              <a:rPr lang="fr-FR" dirty="0"/>
            </a:br>
            <a:endParaRPr lang="fr-FR" dirty="0"/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E5ECAF10-96A6-2300-4B7A-DA41CB172663}"/>
              </a:ext>
            </a:extLst>
          </p:cNvPr>
          <p:cNvSpPr>
            <a:spLocks noGrp="1"/>
          </p:cNvSpPr>
          <p:nvPr>
            <p:ph type="pic" idx="1"/>
          </p:nvPr>
        </p:nvSpPr>
        <p:spPr/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7E716821-CF4A-6E83-E808-264FFC073728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3589915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e 1">
            <a:extLst>
              <a:ext uri="{FF2B5EF4-FFF2-40B4-BE49-F238E27FC236}">
                <a16:creationId xmlns:a16="http://schemas.microsoft.com/office/drawing/2014/main" id="{6BC7570C-0B7B-3B68-7D42-C882D3970C6A}"/>
              </a:ext>
            </a:extLst>
          </p:cNvPr>
          <p:cNvGrpSpPr/>
          <p:nvPr/>
        </p:nvGrpSpPr>
        <p:grpSpPr>
          <a:xfrm>
            <a:off x="240189" y="177209"/>
            <a:ext cx="8364502" cy="5824840"/>
            <a:chOff x="323528" y="404664"/>
            <a:chExt cx="8364502" cy="5824840"/>
          </a:xfrm>
        </p:grpSpPr>
        <p:sp>
          <p:nvSpPr>
            <p:cNvPr id="4" name="ZoneTexte 3">
              <a:extLst>
                <a:ext uri="{FF2B5EF4-FFF2-40B4-BE49-F238E27FC236}">
                  <a16:creationId xmlns:a16="http://schemas.microsoft.com/office/drawing/2014/main" id="{95093986-1B37-2E41-6882-39DCC09F7A2A}"/>
                </a:ext>
              </a:extLst>
            </p:cNvPr>
            <p:cNvSpPr txBox="1"/>
            <p:nvPr/>
          </p:nvSpPr>
          <p:spPr>
            <a:xfrm>
              <a:off x="950259" y="1112550"/>
              <a:ext cx="185619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dirty="0" err="1">
                  <a:latin typeface="Arial" panose="020B0604020202020204" pitchFamily="34" charset="0"/>
                  <a:cs typeface="Arial" panose="020B0604020202020204" pitchFamily="34" charset="0"/>
                </a:rPr>
                <a:t>Actigramme</a:t>
              </a:r>
              <a:endParaRPr lang="fr-FR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" name="ZoneTexte 4">
              <a:extLst>
                <a:ext uri="{FF2B5EF4-FFF2-40B4-BE49-F238E27FC236}">
                  <a16:creationId xmlns:a16="http://schemas.microsoft.com/office/drawing/2014/main" id="{29CBBAD4-AF8D-6E75-55EE-7701C1FBD259}"/>
                </a:ext>
              </a:extLst>
            </p:cNvPr>
            <p:cNvSpPr txBox="1"/>
            <p:nvPr/>
          </p:nvSpPr>
          <p:spPr>
            <a:xfrm>
              <a:off x="323528" y="404664"/>
              <a:ext cx="3015952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4000" b="1" dirty="0"/>
                <a:t>SYSTEM</a:t>
              </a:r>
              <a:endParaRPr lang="fr-FR" sz="4000" b="1" dirty="0"/>
            </a:p>
          </p:txBody>
        </p:sp>
        <p:grpSp>
          <p:nvGrpSpPr>
            <p:cNvPr id="6" name="Groupe 5">
              <a:extLst>
                <a:ext uri="{FF2B5EF4-FFF2-40B4-BE49-F238E27FC236}">
                  <a16:creationId xmlns:a16="http://schemas.microsoft.com/office/drawing/2014/main" id="{981E69BD-893F-4032-A82B-E5143C187F8E}"/>
                </a:ext>
              </a:extLst>
            </p:cNvPr>
            <p:cNvGrpSpPr/>
            <p:nvPr/>
          </p:nvGrpSpPr>
          <p:grpSpPr>
            <a:xfrm>
              <a:off x="2071706" y="2810819"/>
              <a:ext cx="4998641" cy="3418685"/>
              <a:chOff x="2071706" y="2810819"/>
              <a:chExt cx="4998641" cy="3418685"/>
            </a:xfrm>
          </p:grpSpPr>
          <p:sp>
            <p:nvSpPr>
              <p:cNvPr id="13" name="Rectangle 12">
                <a:extLst>
                  <a:ext uri="{FF2B5EF4-FFF2-40B4-BE49-F238E27FC236}">
                    <a16:creationId xmlns:a16="http://schemas.microsoft.com/office/drawing/2014/main" id="{C1AAE9CB-FD49-5D77-2C3B-36011C833865}"/>
                  </a:ext>
                </a:extLst>
              </p:cNvPr>
              <p:cNvSpPr/>
              <p:nvPr/>
            </p:nvSpPr>
            <p:spPr>
              <a:xfrm>
                <a:off x="2863794" y="3795936"/>
                <a:ext cx="3384376" cy="1440160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508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 dirty="0"/>
              </a:p>
            </p:txBody>
          </p:sp>
          <p:cxnSp>
            <p:nvCxnSpPr>
              <p:cNvPr id="14" name="Connecteur droit 13">
                <a:extLst>
                  <a:ext uri="{FF2B5EF4-FFF2-40B4-BE49-F238E27FC236}">
                    <a16:creationId xmlns:a16="http://schemas.microsoft.com/office/drawing/2014/main" id="{07B702CD-A0A1-4E08-CA55-24251CF8D4A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187830" y="2810819"/>
                <a:ext cx="0" cy="972000"/>
              </a:xfrm>
              <a:prstGeom prst="line">
                <a:avLst/>
              </a:prstGeom>
              <a:ln w="22225">
                <a:solidFill>
                  <a:schemeClr val="tx1"/>
                </a:solidFill>
                <a:headEnd type="none" w="med" len="med"/>
                <a:tailEnd type="triangl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" name="Connecteur droit 14">
                <a:extLst>
                  <a:ext uri="{FF2B5EF4-FFF2-40B4-BE49-F238E27FC236}">
                    <a16:creationId xmlns:a16="http://schemas.microsoft.com/office/drawing/2014/main" id="{A871F9E1-156B-B5D2-0D65-217E41F4B3E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060038" y="2810819"/>
                <a:ext cx="0" cy="972000"/>
              </a:xfrm>
              <a:prstGeom prst="line">
                <a:avLst/>
              </a:prstGeom>
              <a:ln w="22225">
                <a:solidFill>
                  <a:schemeClr val="tx1"/>
                </a:solidFill>
                <a:headEnd type="none" w="med" len="med"/>
                <a:tailEnd type="triangl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" name="Connecteur droit 15">
                <a:extLst>
                  <a:ext uri="{FF2B5EF4-FFF2-40B4-BE49-F238E27FC236}">
                    <a16:creationId xmlns:a16="http://schemas.microsoft.com/office/drawing/2014/main" id="{BB4FD978-BDEC-A9E9-0CAA-C1ECB3EE6C1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949830" y="2810819"/>
                <a:ext cx="0" cy="972000"/>
              </a:xfrm>
              <a:prstGeom prst="line">
                <a:avLst/>
              </a:prstGeom>
              <a:ln w="22225">
                <a:solidFill>
                  <a:schemeClr val="tx1"/>
                </a:solidFill>
                <a:headEnd type="none" w="med" len="med"/>
                <a:tailEnd type="triangl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" name="Connecteur droit 16">
                <a:extLst>
                  <a:ext uri="{FF2B5EF4-FFF2-40B4-BE49-F238E27FC236}">
                    <a16:creationId xmlns:a16="http://schemas.microsoft.com/office/drawing/2014/main" id="{889E0651-3A1F-A24B-6841-64B249064B6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924134" y="2810819"/>
                <a:ext cx="0" cy="972000"/>
              </a:xfrm>
              <a:prstGeom prst="line">
                <a:avLst/>
              </a:prstGeom>
              <a:ln w="22225">
                <a:solidFill>
                  <a:schemeClr val="tx1"/>
                </a:solidFill>
                <a:headEnd type="none" w="med" len="med"/>
                <a:tailEnd type="triangl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" name="Connecteur droit 17">
                <a:extLst>
                  <a:ext uri="{FF2B5EF4-FFF2-40B4-BE49-F238E27FC236}">
                    <a16:creationId xmlns:a16="http://schemas.microsoft.com/office/drawing/2014/main" id="{861C77C5-1DBC-A57A-DBFC-27DB78C76435}"/>
                  </a:ext>
                </a:extLst>
              </p:cNvPr>
              <p:cNvCxnSpPr/>
              <p:nvPr/>
            </p:nvCxnSpPr>
            <p:spPr>
              <a:xfrm>
                <a:off x="2071706" y="4258206"/>
                <a:ext cx="792088" cy="0"/>
              </a:xfrm>
              <a:prstGeom prst="line">
                <a:avLst/>
              </a:prstGeom>
              <a:ln w="22225">
                <a:solidFill>
                  <a:schemeClr val="tx1"/>
                </a:solidFill>
                <a:tailEnd type="triangl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" name="Connecteur droit 18">
                <a:extLst>
                  <a:ext uri="{FF2B5EF4-FFF2-40B4-BE49-F238E27FC236}">
                    <a16:creationId xmlns:a16="http://schemas.microsoft.com/office/drawing/2014/main" id="{BCD577BD-918B-03C0-E74B-B54DD7A2C8E3}"/>
                  </a:ext>
                </a:extLst>
              </p:cNvPr>
              <p:cNvCxnSpPr/>
              <p:nvPr/>
            </p:nvCxnSpPr>
            <p:spPr>
              <a:xfrm flipH="1">
                <a:off x="6236285" y="4077072"/>
                <a:ext cx="822176" cy="0"/>
              </a:xfrm>
              <a:prstGeom prst="line">
                <a:avLst/>
              </a:prstGeom>
              <a:ln w="22225">
                <a:solidFill>
                  <a:schemeClr val="tx1"/>
                </a:solidFill>
                <a:headEnd type="triangle" w="lg" len="lg"/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" name="Connecteur droit 19">
                <a:extLst>
                  <a:ext uri="{FF2B5EF4-FFF2-40B4-BE49-F238E27FC236}">
                    <a16:creationId xmlns:a16="http://schemas.microsoft.com/office/drawing/2014/main" id="{19506F62-E4E8-B63C-2308-B302EA59FBD4}"/>
                  </a:ext>
                </a:extLst>
              </p:cNvPr>
              <p:cNvCxnSpPr/>
              <p:nvPr/>
            </p:nvCxnSpPr>
            <p:spPr>
              <a:xfrm>
                <a:off x="4555982" y="5248364"/>
                <a:ext cx="0" cy="576064"/>
              </a:xfrm>
              <a:prstGeom prst="line">
                <a:avLst/>
              </a:prstGeom>
              <a:ln w="22225">
                <a:solidFill>
                  <a:schemeClr val="tx1"/>
                </a:solidFill>
                <a:headEnd type="triangle" w="lg" len="lg"/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2" name="ZoneTexte 21">
                <a:extLst>
                  <a:ext uri="{FF2B5EF4-FFF2-40B4-BE49-F238E27FC236}">
                    <a16:creationId xmlns:a16="http://schemas.microsoft.com/office/drawing/2014/main" id="{EE56EF63-8787-9ABA-954F-71DC0EF1DBC4}"/>
                  </a:ext>
                </a:extLst>
              </p:cNvPr>
              <p:cNvSpPr txBox="1"/>
              <p:nvPr/>
            </p:nvSpPr>
            <p:spPr>
              <a:xfrm>
                <a:off x="3187830" y="5829394"/>
                <a:ext cx="2736304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fr-FR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Name of System</a:t>
                </a:r>
              </a:p>
            </p:txBody>
          </p:sp>
          <p:sp>
            <p:nvSpPr>
              <p:cNvPr id="23" name="ZoneTexte 22">
                <a:extLst>
                  <a:ext uri="{FF2B5EF4-FFF2-40B4-BE49-F238E27FC236}">
                    <a16:creationId xmlns:a16="http://schemas.microsoft.com/office/drawing/2014/main" id="{57E989C6-DC96-0FF7-8C1B-E6708B7960AA}"/>
                  </a:ext>
                </a:extLst>
              </p:cNvPr>
              <p:cNvSpPr txBox="1"/>
              <p:nvPr/>
            </p:nvSpPr>
            <p:spPr>
              <a:xfrm>
                <a:off x="3059832" y="4058152"/>
                <a:ext cx="3024336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fr-FR" sz="28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FUNCTION</a:t>
                </a:r>
              </a:p>
            </p:txBody>
          </p:sp>
          <p:cxnSp>
            <p:nvCxnSpPr>
              <p:cNvPr id="28" name="Connecteur droit 27">
                <a:extLst>
                  <a:ext uri="{FF2B5EF4-FFF2-40B4-BE49-F238E27FC236}">
                    <a16:creationId xmlns:a16="http://schemas.microsoft.com/office/drawing/2014/main" id="{2DF174F6-E6EE-AE86-DEBB-DE191AE73F04}"/>
                  </a:ext>
                </a:extLst>
              </p:cNvPr>
              <p:cNvCxnSpPr/>
              <p:nvPr/>
            </p:nvCxnSpPr>
            <p:spPr>
              <a:xfrm>
                <a:off x="2071706" y="4790703"/>
                <a:ext cx="792088" cy="0"/>
              </a:xfrm>
              <a:prstGeom prst="line">
                <a:avLst/>
              </a:prstGeom>
              <a:ln w="22225">
                <a:solidFill>
                  <a:schemeClr val="tx1"/>
                </a:solidFill>
                <a:tailEnd type="triangl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Connecteur droit 28">
                <a:extLst>
                  <a:ext uri="{FF2B5EF4-FFF2-40B4-BE49-F238E27FC236}">
                    <a16:creationId xmlns:a16="http://schemas.microsoft.com/office/drawing/2014/main" id="{52A4DD16-0DA1-6138-FA23-1BC287252436}"/>
                  </a:ext>
                </a:extLst>
              </p:cNvPr>
              <p:cNvCxnSpPr/>
              <p:nvPr/>
            </p:nvCxnSpPr>
            <p:spPr>
              <a:xfrm flipH="1">
                <a:off x="6248171" y="4516016"/>
                <a:ext cx="822176" cy="0"/>
              </a:xfrm>
              <a:prstGeom prst="line">
                <a:avLst/>
              </a:prstGeom>
              <a:ln w="22225">
                <a:solidFill>
                  <a:schemeClr val="tx1"/>
                </a:solidFill>
                <a:headEnd type="triangle" w="lg" len="lg"/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Connecteur droit 29">
                <a:extLst>
                  <a:ext uri="{FF2B5EF4-FFF2-40B4-BE49-F238E27FC236}">
                    <a16:creationId xmlns:a16="http://schemas.microsoft.com/office/drawing/2014/main" id="{0D9F183D-7ECA-DF1E-3608-E7B8B1CD70F9}"/>
                  </a:ext>
                </a:extLst>
              </p:cNvPr>
              <p:cNvCxnSpPr/>
              <p:nvPr/>
            </p:nvCxnSpPr>
            <p:spPr>
              <a:xfrm flipH="1">
                <a:off x="6242952" y="5013176"/>
                <a:ext cx="822176" cy="0"/>
              </a:xfrm>
              <a:prstGeom prst="line">
                <a:avLst/>
              </a:prstGeom>
              <a:ln w="22225">
                <a:solidFill>
                  <a:schemeClr val="tx1"/>
                </a:solidFill>
                <a:headEnd type="triangle" w="lg" len="lg"/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7" name="ZoneTexte 6">
              <a:extLst>
                <a:ext uri="{FF2B5EF4-FFF2-40B4-BE49-F238E27FC236}">
                  <a16:creationId xmlns:a16="http://schemas.microsoft.com/office/drawing/2014/main" id="{2D306909-6E31-2D1A-166D-B6BD8DC93297}"/>
                </a:ext>
              </a:extLst>
            </p:cNvPr>
            <p:cNvSpPr txBox="1"/>
            <p:nvPr/>
          </p:nvSpPr>
          <p:spPr>
            <a:xfrm>
              <a:off x="5357804" y="5852508"/>
              <a:ext cx="52615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endParaRPr lang="fr-FR" b="1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8" name="ZoneTexte 7">
              <a:extLst>
                <a:ext uri="{FF2B5EF4-FFF2-40B4-BE49-F238E27FC236}">
                  <a16:creationId xmlns:a16="http://schemas.microsoft.com/office/drawing/2014/main" id="{60B75FA8-459E-FBE7-E9A5-782631B19551}"/>
                </a:ext>
              </a:extLst>
            </p:cNvPr>
            <p:cNvSpPr txBox="1"/>
            <p:nvPr/>
          </p:nvSpPr>
          <p:spPr>
            <a:xfrm>
              <a:off x="667622" y="4326276"/>
              <a:ext cx="52615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endParaRPr lang="fr-FR" b="1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" name="ZoneTexte 8">
              <a:extLst>
                <a:ext uri="{FF2B5EF4-FFF2-40B4-BE49-F238E27FC236}">
                  <a16:creationId xmlns:a16="http://schemas.microsoft.com/office/drawing/2014/main" id="{538A70B5-2821-0975-5211-428915BB30A1}"/>
                </a:ext>
              </a:extLst>
            </p:cNvPr>
            <p:cNvSpPr txBox="1"/>
            <p:nvPr/>
          </p:nvSpPr>
          <p:spPr>
            <a:xfrm>
              <a:off x="2643850" y="2391449"/>
              <a:ext cx="52615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endParaRPr lang="fr-FR" b="1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" name="ZoneTexte 9">
              <a:extLst>
                <a:ext uri="{FF2B5EF4-FFF2-40B4-BE49-F238E27FC236}">
                  <a16:creationId xmlns:a16="http://schemas.microsoft.com/office/drawing/2014/main" id="{71F4A5B1-2C58-C9DA-24DC-FF979BF0E92C}"/>
                </a:ext>
              </a:extLst>
            </p:cNvPr>
            <p:cNvSpPr txBox="1"/>
            <p:nvPr/>
          </p:nvSpPr>
          <p:spPr>
            <a:xfrm>
              <a:off x="3623114" y="1835048"/>
              <a:ext cx="52615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endParaRPr lang="fr-FR" b="1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" name="ZoneTexte 10">
              <a:extLst>
                <a:ext uri="{FF2B5EF4-FFF2-40B4-BE49-F238E27FC236}">
                  <a16:creationId xmlns:a16="http://schemas.microsoft.com/office/drawing/2014/main" id="{62C112ED-0640-B79C-2139-83B818547F87}"/>
                </a:ext>
              </a:extLst>
            </p:cNvPr>
            <p:cNvSpPr txBox="1"/>
            <p:nvPr/>
          </p:nvSpPr>
          <p:spPr>
            <a:xfrm>
              <a:off x="6603103" y="3192435"/>
              <a:ext cx="52615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endParaRPr lang="fr-FR" b="1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2" name="ZoneTexte 11">
              <a:extLst>
                <a:ext uri="{FF2B5EF4-FFF2-40B4-BE49-F238E27FC236}">
                  <a16:creationId xmlns:a16="http://schemas.microsoft.com/office/drawing/2014/main" id="{87F33703-7B42-3BB8-014D-76D1026E5152}"/>
                </a:ext>
              </a:extLst>
            </p:cNvPr>
            <p:cNvSpPr txBox="1"/>
            <p:nvPr/>
          </p:nvSpPr>
          <p:spPr>
            <a:xfrm>
              <a:off x="8161876" y="4291005"/>
              <a:ext cx="52615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endParaRPr lang="fr-FR" b="1" dirty="0">
                <a:latin typeface="Arial" pitchFamily="34" charset="0"/>
                <a:cs typeface="Arial" pitchFamily="34" charset="0"/>
              </a:endParaRPr>
            </a:p>
          </p:txBody>
        </p:sp>
      </p:grpSp>
      <p:pic>
        <p:nvPicPr>
          <p:cNvPr id="35" name="Image 34">
            <a:extLst>
              <a:ext uri="{FF2B5EF4-FFF2-40B4-BE49-F238E27FC236}">
                <a16:creationId xmlns:a16="http://schemas.microsoft.com/office/drawing/2014/main" id="{2F424B88-6070-1574-E129-BEC2E5B6AA0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79575" y="511403"/>
            <a:ext cx="2642775" cy="2782052"/>
          </a:xfrm>
          <a:prstGeom prst="rect">
            <a:avLst/>
          </a:prstGeom>
        </p:spPr>
      </p:pic>
      <p:sp>
        <p:nvSpPr>
          <p:cNvPr id="37" name="ZoneTexte 36">
            <a:extLst>
              <a:ext uri="{FF2B5EF4-FFF2-40B4-BE49-F238E27FC236}">
                <a16:creationId xmlns:a16="http://schemas.microsoft.com/office/drawing/2014/main" id="{8A18C8D2-FAC2-8BB2-5C1C-0F4030CB5BB5}"/>
              </a:ext>
            </a:extLst>
          </p:cNvPr>
          <p:cNvSpPr txBox="1"/>
          <p:nvPr/>
        </p:nvSpPr>
        <p:spPr>
          <a:xfrm>
            <a:off x="396865" y="6311459"/>
            <a:ext cx="467887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dirty="0" err="1"/>
              <a:t>add</a:t>
            </a:r>
            <a:r>
              <a:rPr lang="fr-FR" dirty="0"/>
              <a:t> </a:t>
            </a:r>
            <a:r>
              <a:rPr lang="fr-FR" dirty="0" err="1"/>
              <a:t>arrows</a:t>
            </a:r>
            <a:r>
              <a:rPr lang="fr-FR" dirty="0"/>
              <a:t> if </a:t>
            </a:r>
            <a:r>
              <a:rPr lang="fr-FR" dirty="0" err="1"/>
              <a:t>necessary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927091873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13</TotalTime>
  <Words>29</Words>
  <Application>Microsoft Office PowerPoint</Application>
  <PresentationFormat>Affichage à l'écran (4:3)</PresentationFormat>
  <Paragraphs>10</Paragraphs>
  <Slides>4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Thème Office</vt:lpstr>
      <vt:lpstr>System Presentation</vt:lpstr>
      <vt:lpstr>How it works System </vt:lpstr>
      <vt:lpstr>Main components of the system 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cedric lelievre</dc:creator>
  <cp:lastModifiedBy>cedric lelievre</cp:lastModifiedBy>
  <cp:revision>1</cp:revision>
  <dcterms:created xsi:type="dcterms:W3CDTF">2025-12-12T15:00:19Z</dcterms:created>
  <dcterms:modified xsi:type="dcterms:W3CDTF">2025-12-12T15:14:15Z</dcterms:modified>
</cp:coreProperties>
</file>