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0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C2A6-DC57-4ECB-B1E9-F342295BB5A6}" type="datetimeFigureOut">
              <a:rPr lang="fr-FR" smtClean="0"/>
              <a:pPr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4654E-D38C-4443-8815-BD852F27BE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"/>
            <a:ext cx="7772400" cy="764703"/>
          </a:xfrm>
        </p:spPr>
        <p:txBody>
          <a:bodyPr/>
          <a:lstStyle/>
          <a:p>
            <a:r>
              <a:rPr lang="fr-FR" dirty="0" err="1"/>
              <a:t>Inventors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836712"/>
            <a:ext cx="8496943" cy="5634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necteur droit 5"/>
          <p:cNvCxnSpPr/>
          <p:nvPr/>
        </p:nvCxnSpPr>
        <p:spPr>
          <a:xfrm>
            <a:off x="4067944" y="908720"/>
            <a:ext cx="1872208" cy="288032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067944" y="1556792"/>
            <a:ext cx="1872208" cy="338437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4067944" y="2060848"/>
            <a:ext cx="1872208" cy="3456384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4067944" y="1556792"/>
            <a:ext cx="1872208" cy="100811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4067944" y="2060848"/>
            <a:ext cx="1872208" cy="108012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4067944" y="980728"/>
            <a:ext cx="1872208" cy="280831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4067944" y="4365104"/>
            <a:ext cx="1872208" cy="18002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4067944" y="2636912"/>
            <a:ext cx="1872208" cy="230425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V="1">
            <a:off x="4067944" y="4365104"/>
            <a:ext cx="1872208" cy="115212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V="1">
            <a:off x="4067944" y="3212976"/>
            <a:ext cx="1872208" cy="288032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Inventors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Inventer ?</dc:title>
  <dc:creator>maintenance</dc:creator>
  <cp:lastModifiedBy>cedric lelievre</cp:lastModifiedBy>
  <cp:revision>9</cp:revision>
  <dcterms:created xsi:type="dcterms:W3CDTF">2023-10-03T06:24:00Z</dcterms:created>
  <dcterms:modified xsi:type="dcterms:W3CDTF">2025-12-16T16:08:12Z</dcterms:modified>
</cp:coreProperties>
</file>