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2A6-DC57-4ECB-B1E9-F342295BB5A6}" type="datetimeFigureOut">
              <a:rPr lang="fr-FR" smtClean="0"/>
              <a:pPr/>
              <a:t>07/12/2023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2A6-DC57-4ECB-B1E9-F342295BB5A6}" type="datetimeFigureOut">
              <a:rPr lang="fr-FR" smtClean="0"/>
              <a:pPr/>
              <a:t>07/12/2023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2A6-DC57-4ECB-B1E9-F342295BB5A6}" type="datetimeFigureOut">
              <a:rPr lang="fr-FR" smtClean="0"/>
              <a:pPr/>
              <a:t>07/12/2023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2A6-DC57-4ECB-B1E9-F342295BB5A6}" type="datetimeFigureOut">
              <a:rPr lang="fr-FR" smtClean="0"/>
              <a:pPr/>
              <a:t>07/12/2023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2A6-DC57-4ECB-B1E9-F342295BB5A6}" type="datetimeFigureOut">
              <a:rPr lang="fr-FR" smtClean="0"/>
              <a:pPr/>
              <a:t>07/12/2023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2A6-DC57-4ECB-B1E9-F342295BB5A6}" type="datetimeFigureOut">
              <a:rPr lang="fr-FR" smtClean="0"/>
              <a:pPr/>
              <a:t>07/12/2023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2A6-DC57-4ECB-B1E9-F342295BB5A6}" type="datetimeFigureOut">
              <a:rPr lang="fr-FR" smtClean="0"/>
              <a:pPr/>
              <a:t>07/12/2023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2A6-DC57-4ECB-B1E9-F342295BB5A6}" type="datetimeFigureOut">
              <a:rPr lang="fr-FR" smtClean="0"/>
              <a:pPr/>
              <a:t>07/12/2023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2A6-DC57-4ECB-B1E9-F342295BB5A6}" type="datetimeFigureOut">
              <a:rPr lang="fr-FR" smtClean="0"/>
              <a:pPr/>
              <a:t>07/12/2023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2A6-DC57-4ECB-B1E9-F342295BB5A6}" type="datetimeFigureOut">
              <a:rPr lang="fr-FR" smtClean="0"/>
              <a:pPr/>
              <a:t>07/12/2023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2A6-DC57-4ECB-B1E9-F342295BB5A6}" type="datetimeFigureOut">
              <a:rPr lang="fr-FR" smtClean="0"/>
              <a:pPr/>
              <a:t>07/12/2023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6C2A6-DC57-4ECB-B1E9-F342295BB5A6}" type="datetimeFigureOut">
              <a:rPr lang="fr-FR" smtClean="0"/>
              <a:pPr/>
              <a:t>07/12/2023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"/>
            <a:ext cx="7772400" cy="764703"/>
          </a:xfrm>
        </p:spPr>
        <p:txBody>
          <a:bodyPr/>
          <a:lstStyle/>
          <a:p>
            <a:r>
              <a:rPr lang="fr-FR" dirty="0" smtClean="0"/>
              <a:t>Questions?</a:t>
            </a:r>
            <a:endParaRPr lang="fr-FR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764704"/>
            <a:ext cx="2202557" cy="573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ZoneTexte 15"/>
          <p:cNvSpPr txBox="1"/>
          <p:nvPr/>
        </p:nvSpPr>
        <p:spPr>
          <a:xfrm>
            <a:off x="1835696" y="807095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/>
              <a:t>is</a:t>
            </a:r>
            <a:r>
              <a:rPr lang="fr-FR" sz="2400" dirty="0" smtClean="0"/>
              <a:t> </a:t>
            </a:r>
            <a:r>
              <a:rPr lang="fr-FR" sz="2400" dirty="0" err="1" smtClean="0"/>
              <a:t>it</a:t>
            </a:r>
            <a:r>
              <a:rPr lang="fr-FR" sz="2400" dirty="0" smtClean="0"/>
              <a:t>?</a:t>
            </a:r>
            <a:endParaRPr lang="fr-FR" sz="2400" dirty="0"/>
          </a:p>
        </p:txBody>
      </p:sp>
      <p:sp>
        <p:nvSpPr>
          <p:cNvPr id="17" name="ZoneTexte 16"/>
          <p:cNvSpPr txBox="1"/>
          <p:nvPr/>
        </p:nvSpPr>
        <p:spPr>
          <a:xfrm>
            <a:off x="1691680" y="1340768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do </a:t>
            </a:r>
            <a:r>
              <a:rPr lang="fr-FR" sz="2400" dirty="0" err="1" smtClean="0"/>
              <a:t>you</a:t>
            </a:r>
            <a:r>
              <a:rPr lang="fr-FR" sz="2400" dirty="0" smtClean="0"/>
              <a:t> do </a:t>
            </a:r>
            <a:r>
              <a:rPr lang="fr-FR" sz="2400" dirty="0" err="1" smtClean="0"/>
              <a:t>it</a:t>
            </a:r>
            <a:r>
              <a:rPr lang="fr-FR" sz="2400" dirty="0" smtClean="0"/>
              <a:t>?</a:t>
            </a:r>
            <a:endParaRPr lang="fr-FR" sz="2400" dirty="0"/>
          </a:p>
        </p:txBody>
      </p:sp>
      <p:sp>
        <p:nvSpPr>
          <p:cNvPr id="18" name="ZoneTexte 17"/>
          <p:cNvSpPr txBox="1"/>
          <p:nvPr/>
        </p:nvSpPr>
        <p:spPr>
          <a:xfrm>
            <a:off x="1835696" y="1916832"/>
            <a:ext cx="6696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/>
              <a:t>is</a:t>
            </a:r>
            <a:r>
              <a:rPr lang="fr-FR" sz="2400" dirty="0" smtClean="0"/>
              <a:t> the </a:t>
            </a:r>
            <a:r>
              <a:rPr lang="fr-FR" sz="2400" dirty="0" err="1" smtClean="0"/>
              <a:t>problem</a:t>
            </a:r>
            <a:r>
              <a:rPr lang="fr-FR" sz="2400" dirty="0" smtClean="0"/>
              <a:t> </a:t>
            </a:r>
            <a:r>
              <a:rPr lang="fr-FR" sz="2400" dirty="0" err="1" smtClean="0"/>
              <a:t>that</a:t>
            </a:r>
            <a:r>
              <a:rPr lang="fr-FR" sz="2400" dirty="0" smtClean="0"/>
              <a:t> </a:t>
            </a:r>
            <a:r>
              <a:rPr lang="fr-FR" sz="2400" dirty="0" err="1" smtClean="0"/>
              <a:t>you</a:t>
            </a:r>
            <a:r>
              <a:rPr lang="fr-FR" sz="2400" dirty="0" smtClean="0"/>
              <a:t> </a:t>
            </a:r>
            <a:r>
              <a:rPr lang="fr-FR" sz="2400" dirty="0" err="1" smtClean="0"/>
              <a:t>might</a:t>
            </a:r>
            <a:r>
              <a:rPr lang="fr-FR" sz="2400" dirty="0" smtClean="0"/>
              <a:t> </a:t>
            </a:r>
            <a:r>
              <a:rPr lang="fr-FR" sz="2400" dirty="0" err="1" smtClean="0"/>
              <a:t>like</a:t>
            </a:r>
            <a:r>
              <a:rPr lang="fr-FR" sz="2400" dirty="0" smtClean="0"/>
              <a:t> to </a:t>
            </a:r>
            <a:r>
              <a:rPr lang="fr-FR" sz="2400" dirty="0" err="1" smtClean="0"/>
              <a:t>solve</a:t>
            </a:r>
            <a:r>
              <a:rPr lang="fr-FR" sz="2400" dirty="0" smtClean="0"/>
              <a:t>?</a:t>
            </a:r>
            <a:endParaRPr lang="fr-FR" sz="2400" dirty="0"/>
          </a:p>
        </p:txBody>
      </p:sp>
      <p:sp>
        <p:nvSpPr>
          <p:cNvPr id="19" name="ZoneTexte 18"/>
          <p:cNvSpPr txBox="1"/>
          <p:nvPr/>
        </p:nvSpPr>
        <p:spPr>
          <a:xfrm>
            <a:off x="1835696" y="2492896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/>
              <a:t>already</a:t>
            </a:r>
            <a:r>
              <a:rPr lang="fr-FR" sz="2400" dirty="0" smtClean="0"/>
              <a:t> </a:t>
            </a:r>
            <a:r>
              <a:rPr lang="fr-FR" sz="2400" dirty="0" err="1" smtClean="0"/>
              <a:t>exist</a:t>
            </a:r>
            <a:r>
              <a:rPr lang="fr-FR" sz="2400" dirty="0" smtClean="0"/>
              <a:t>?</a:t>
            </a:r>
            <a:endParaRPr lang="fr-FR" sz="2400" dirty="0"/>
          </a:p>
        </p:txBody>
      </p:sp>
      <p:sp>
        <p:nvSpPr>
          <p:cNvPr id="20" name="ZoneTexte 19"/>
          <p:cNvSpPr txBox="1"/>
          <p:nvPr/>
        </p:nvSpPr>
        <p:spPr>
          <a:xfrm>
            <a:off x="1835696" y="3068960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smtClean="0"/>
              <a:t>materials </a:t>
            </a:r>
            <a:r>
              <a:rPr lang="fr-FR" sz="2400" dirty="0" err="1" smtClean="0"/>
              <a:t>can</a:t>
            </a:r>
            <a:r>
              <a:rPr lang="fr-FR" sz="2400" dirty="0" smtClean="0"/>
              <a:t> </a:t>
            </a:r>
            <a:r>
              <a:rPr lang="fr-FR" sz="2400" dirty="0" err="1" smtClean="0"/>
              <a:t>you</a:t>
            </a:r>
            <a:r>
              <a:rPr lang="fr-FR" sz="2400" dirty="0" smtClean="0"/>
              <a:t> use?</a:t>
            </a:r>
            <a:endParaRPr lang="fr-FR" sz="2400" dirty="0"/>
          </a:p>
        </p:txBody>
      </p:sp>
      <p:sp>
        <p:nvSpPr>
          <p:cNvPr id="21" name="ZoneTexte 20"/>
          <p:cNvSpPr txBox="1"/>
          <p:nvPr/>
        </p:nvSpPr>
        <p:spPr>
          <a:xfrm>
            <a:off x="1979712" y="3645024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prototype </a:t>
            </a:r>
            <a:r>
              <a:rPr lang="fr-FR" sz="2400" dirty="0" err="1" smtClean="0"/>
              <a:t>doing</a:t>
            </a:r>
            <a:r>
              <a:rPr lang="fr-FR" sz="2400" dirty="0" smtClean="0"/>
              <a:t> </a:t>
            </a:r>
            <a:r>
              <a:rPr lang="fr-FR" sz="2400" dirty="0" err="1" smtClean="0"/>
              <a:t>what</a:t>
            </a:r>
            <a:r>
              <a:rPr lang="fr-FR" sz="2400" dirty="0" smtClean="0"/>
              <a:t> </a:t>
            </a:r>
            <a:r>
              <a:rPr lang="fr-FR" sz="2400" dirty="0" err="1" smtClean="0"/>
              <a:t>you</a:t>
            </a:r>
            <a:r>
              <a:rPr lang="fr-FR" sz="2400" dirty="0" smtClean="0"/>
              <a:t> </a:t>
            </a:r>
            <a:r>
              <a:rPr lang="fr-FR" sz="2400" dirty="0" err="1" smtClean="0"/>
              <a:t>want</a:t>
            </a:r>
            <a:r>
              <a:rPr lang="fr-FR" sz="2400" dirty="0" smtClean="0"/>
              <a:t> to do?</a:t>
            </a:r>
            <a:endParaRPr lang="fr-FR" sz="2400" dirty="0"/>
          </a:p>
        </p:txBody>
      </p:sp>
      <p:sp>
        <p:nvSpPr>
          <p:cNvPr id="22" name="ZoneTexte 21"/>
          <p:cNvSpPr txBox="1"/>
          <p:nvPr/>
        </p:nvSpPr>
        <p:spPr>
          <a:xfrm>
            <a:off x="1979712" y="4221088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/>
              <a:t>improve</a:t>
            </a:r>
            <a:r>
              <a:rPr lang="fr-FR" sz="2400" dirty="0" smtClean="0"/>
              <a:t> </a:t>
            </a:r>
            <a:r>
              <a:rPr lang="fr-FR" sz="2400" dirty="0" err="1" smtClean="0"/>
              <a:t>it</a:t>
            </a:r>
            <a:r>
              <a:rPr lang="fr-FR" sz="2400" dirty="0" smtClean="0"/>
              <a:t>?</a:t>
            </a:r>
            <a:endParaRPr lang="fr-FR" sz="2400" dirty="0"/>
          </a:p>
        </p:txBody>
      </p:sp>
      <p:sp>
        <p:nvSpPr>
          <p:cNvPr id="23" name="ZoneTexte 22"/>
          <p:cNvSpPr txBox="1"/>
          <p:nvPr/>
        </p:nvSpPr>
        <p:spPr>
          <a:xfrm>
            <a:off x="1835696" y="4797152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smtClean="0"/>
              <a:t>changes </a:t>
            </a:r>
            <a:r>
              <a:rPr lang="fr-FR" sz="2400" dirty="0" err="1" smtClean="0"/>
              <a:t>would</a:t>
            </a:r>
            <a:r>
              <a:rPr lang="fr-FR" sz="2400" dirty="0" smtClean="0"/>
              <a:t> </a:t>
            </a:r>
            <a:r>
              <a:rPr lang="fr-FR" sz="2400" dirty="0" err="1" smtClean="0"/>
              <a:t>you</a:t>
            </a:r>
            <a:r>
              <a:rPr lang="fr-FR" sz="2400" dirty="0" smtClean="0"/>
              <a:t> </a:t>
            </a:r>
            <a:r>
              <a:rPr lang="fr-FR" sz="2400" dirty="0" err="1" smtClean="0"/>
              <a:t>like</a:t>
            </a:r>
            <a:r>
              <a:rPr lang="fr-FR" sz="2400" dirty="0" smtClean="0"/>
              <a:t> to </a:t>
            </a:r>
            <a:r>
              <a:rPr lang="fr-FR" sz="2400" dirty="0" err="1" smtClean="0"/>
              <a:t>make</a:t>
            </a:r>
            <a:r>
              <a:rPr lang="fr-FR" sz="2400" dirty="0" smtClean="0"/>
              <a:t>?</a:t>
            </a:r>
            <a:endParaRPr lang="fr-FR" sz="2400" dirty="0"/>
          </a:p>
        </p:txBody>
      </p:sp>
      <p:sp>
        <p:nvSpPr>
          <p:cNvPr id="24" name="ZoneTexte 23"/>
          <p:cNvSpPr txBox="1"/>
          <p:nvPr/>
        </p:nvSpPr>
        <p:spPr>
          <a:xfrm>
            <a:off x="1619672" y="537321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err="1" smtClean="0"/>
              <a:t>it</a:t>
            </a:r>
            <a:r>
              <a:rPr lang="fr-FR" sz="2000" dirty="0" smtClean="0"/>
              <a:t> </a:t>
            </a:r>
            <a:r>
              <a:rPr lang="fr-FR" sz="2000" dirty="0" err="1" smtClean="0"/>
              <a:t>fail</a:t>
            </a:r>
            <a:r>
              <a:rPr lang="fr-FR" sz="2000" dirty="0" smtClean="0"/>
              <a:t> </a:t>
            </a:r>
            <a:r>
              <a:rPr lang="fr-FR" sz="2000" dirty="0" err="1" smtClean="0"/>
              <a:t>completly</a:t>
            </a:r>
            <a:r>
              <a:rPr lang="fr-FR" sz="2000" dirty="0" smtClean="0"/>
              <a:t>?</a:t>
            </a:r>
            <a:endParaRPr lang="fr-FR" sz="2000" dirty="0"/>
          </a:p>
        </p:txBody>
      </p:sp>
      <p:sp>
        <p:nvSpPr>
          <p:cNvPr id="25" name="ZoneTexte 24"/>
          <p:cNvSpPr txBox="1"/>
          <p:nvPr/>
        </p:nvSpPr>
        <p:spPr>
          <a:xfrm>
            <a:off x="2267744" y="5919663"/>
            <a:ext cx="6876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/>
              <a:t>any</a:t>
            </a:r>
            <a:r>
              <a:rPr lang="fr-FR" sz="2400" dirty="0" smtClean="0"/>
              <a:t> </a:t>
            </a:r>
            <a:r>
              <a:rPr lang="fr-FR" sz="2400" dirty="0" err="1" smtClean="0"/>
              <a:t>problems</a:t>
            </a:r>
            <a:r>
              <a:rPr lang="fr-FR" sz="2400" dirty="0" smtClean="0"/>
              <a:t> or challenges </a:t>
            </a:r>
            <a:r>
              <a:rPr lang="fr-FR" sz="2400" dirty="0" err="1" smtClean="0"/>
              <a:t>you</a:t>
            </a:r>
            <a:r>
              <a:rPr lang="fr-FR" sz="2400" dirty="0" smtClean="0"/>
              <a:t> </a:t>
            </a:r>
            <a:r>
              <a:rPr lang="fr-FR" sz="2400" dirty="0" err="1" smtClean="0"/>
              <a:t>would</a:t>
            </a:r>
            <a:r>
              <a:rPr lang="fr-FR" sz="2400" dirty="0" smtClean="0"/>
              <a:t> </a:t>
            </a:r>
            <a:r>
              <a:rPr lang="fr-FR" sz="2400" dirty="0" err="1" smtClean="0"/>
              <a:t>like</a:t>
            </a:r>
            <a:r>
              <a:rPr lang="fr-FR" sz="2400" dirty="0" smtClean="0"/>
              <a:t> to </a:t>
            </a:r>
            <a:r>
              <a:rPr lang="fr-FR" sz="2400" dirty="0" err="1" smtClean="0"/>
              <a:t>solve</a:t>
            </a:r>
            <a:r>
              <a:rPr lang="fr-FR" sz="2400" dirty="0" smtClean="0"/>
              <a:t>?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allAtOnce"/>
      <p:bldP spid="17" grpId="0" build="allAtOnce"/>
      <p:bldP spid="18" grpId="0" build="allAtOnce"/>
      <p:bldP spid="19" grpId="0" build="allAtOnce"/>
      <p:bldP spid="20" grpId="0" build="allAtOnce"/>
      <p:bldP spid="21" grpId="0" build="allAtOnce"/>
      <p:bldP spid="22" grpId="0" build="allAtOnce"/>
      <p:bldP spid="23" grpId="0" build="allAtOnce"/>
      <p:bldP spid="24" grpId="0" build="allAtOnce"/>
      <p:bldP spid="25" grpId="0" build="allAtOnce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60</Words>
  <Application>Microsoft Office PowerPoint</Application>
  <PresentationFormat>Affichage à l'écran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Inventer ?</dc:title>
  <dc:creator>maintenance</dc:creator>
  <cp:lastModifiedBy>maintenance</cp:lastModifiedBy>
  <cp:revision>18</cp:revision>
  <dcterms:created xsi:type="dcterms:W3CDTF">2023-10-03T06:24:00Z</dcterms:created>
  <dcterms:modified xsi:type="dcterms:W3CDTF">2023-12-07T08:37:42Z</dcterms:modified>
</cp:coreProperties>
</file>