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E8CE03-CB3F-D961-0E2D-A740BEAD20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149A88C-2F03-C65B-01AF-A8B904F8F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2A006A-7CCC-F932-15BF-7998337C3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184857-5AA6-0A8A-D7BC-DFB1CF8CB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E3CF09-DA8F-CF63-5DE6-7865DCE1F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46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6CBA81-52E2-F60D-8BCD-993B29B5D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9AA262B-AE25-37CF-5FA0-8ABF0F243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97E3E0-233C-EC90-B915-FC8590B5E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F26729-161B-E761-8C9C-3B2C10016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3242E4-E1DF-C2AE-049F-D38A07541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4174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E8CF448-B868-66F9-6AA2-72CC7F4431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31C6A0D-307F-30A5-12FD-AE551C68D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460CF2-3B3C-62D8-0615-001F781AB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EE216F-2669-9B20-B8D3-F9AA038C8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4CE273-78EF-E655-B5BF-D950CB9DF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48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B9FD4-4C74-7EF8-1E46-CBB4E460C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94277B-1D1F-80C0-ABCC-5EB89551E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EAC03F-984E-0B94-3836-790F326E9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21A23F-0C17-A8DE-1A16-76BC47626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36E918-D61C-8D93-BA42-2AD6521E7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8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EAA195-DFCB-E3C4-1388-E08546D9F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8F6B31-E60D-E645-899A-BBEB77FF0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9C86F5-500D-38F1-9FE8-10B9FDE4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A40C4C-14C4-FB09-C2B6-59FFA9CC7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460F7E-183D-8D03-04B6-171BD0432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35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C28C5D-D834-E508-6B54-7F2254AF8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F425C4-6720-F26E-6FC2-DDDD2B677A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4CCBEF-7DA1-645D-854F-A29481C0D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6CAE93-F754-5753-CFCB-E20FB0299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A70B34-48D1-7411-3AAE-800A37AFF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A4E1FD-0FE7-9173-6636-2A0F4938A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29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8E8A86-C806-0C0C-46A1-55A8D0402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86516D-0ACF-4C61-E044-B93C7BD50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9A61E25-5636-5D5B-ADD7-828A38D80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234339-670C-AE13-5AA6-7583496151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FB434C0-19FF-F29F-01E9-59C213CBD1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47C9BEA-B35F-E4F6-4EC8-E0644601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BB16A27-4CD8-C178-9097-A1A8443B9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BE21166-B79E-B829-01C5-CD6D17315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515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4EFDA8-BD83-C60C-7042-99F17960F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C2D04CC-86A8-C51D-81A7-F1F5BCF61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E7C059F-08DC-2B7B-49FE-86FEC1144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ACA69A3-B697-B236-D685-C3C6BBB85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974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93E21BC-A5DB-E3FE-31E1-02114B541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37AD81-3373-77BE-D8CA-53BE96C8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C029130-A9AA-C83E-7C83-83D56D230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579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EAA988-8137-996F-FFF4-F58B4388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04ACCD-4B97-EDD5-09F9-B1E351F17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7B81264-DB4A-3CFB-43F1-8AB8322B2C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4D2E78-56F8-9EF0-7F3E-C5614D7C2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7A2F32-4F46-515B-F335-82A03EEB4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56A32D-6C9B-BEDA-FFB2-0915D21A8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49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933BD3-93E3-C28F-BBFD-553CD3C7D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57490E8-9761-F4DF-4AE3-9647D229FA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D7AA1E-3F3C-1620-F812-146A6443A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BCC78C-374E-DCBB-F547-E1539D18F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661E54-FD38-E698-9FF3-4EEE41CF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CDF2EF-205D-0D29-B9B3-20F7BCE75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84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0387F4C-A9C3-803C-5238-290DBC5E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5936A0-14E7-2BFE-CF4E-9AEED10CD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C1C097-38C0-C348-EAA7-9DED32955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C88FB-8D6E-4F83-86C5-3C516A624837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6D23AE-92A8-24D3-025D-D99D7BF0EC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255501-2E1A-7DE9-F46C-377F21E8DC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2353A-8E75-44D9-87E1-D359E356CC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9419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Image 1">
            <a:extLst>
              <a:ext uri="{FF2B5EF4-FFF2-40B4-BE49-F238E27FC236}">
                <a16:creationId xmlns:a16="http://schemas.microsoft.com/office/drawing/2014/main" id="{7EFAB663-01F4-DE79-92A2-5EA73D11FF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600" r="17583"/>
          <a:stretch>
            <a:fillRect/>
          </a:stretch>
        </p:blipFill>
        <p:spPr bwMode="auto">
          <a:xfrm>
            <a:off x="3414104" y="5226051"/>
            <a:ext cx="4745038" cy="102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Image 1">
            <a:extLst>
              <a:ext uri="{FF2B5EF4-FFF2-40B4-BE49-F238E27FC236}">
                <a16:creationId xmlns:a16="http://schemas.microsoft.com/office/drawing/2014/main" id="{67A92AC8-BDC6-B1B9-C649-98AAF160D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025" y="830429"/>
            <a:ext cx="5631680" cy="4246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2B9F6D90-BF18-4A8A-4E81-8703588DF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0768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C30D09A-4E2C-C96F-A5CB-64F23C05A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0768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087" name="Groupe 2086">
            <a:extLst>
              <a:ext uri="{FF2B5EF4-FFF2-40B4-BE49-F238E27FC236}">
                <a16:creationId xmlns:a16="http://schemas.microsoft.com/office/drawing/2014/main" id="{F082FB20-8BED-D4BA-AFDC-5792FA024DEE}"/>
              </a:ext>
            </a:extLst>
          </p:cNvPr>
          <p:cNvGrpSpPr>
            <a:grpSpLocks noChangeAspect="1"/>
          </p:cNvGrpSpPr>
          <p:nvPr/>
        </p:nvGrpSpPr>
        <p:grpSpPr>
          <a:xfrm>
            <a:off x="829821" y="2786146"/>
            <a:ext cx="2584283" cy="2584283"/>
            <a:chOff x="2982140" y="1270033"/>
            <a:chExt cx="2046508" cy="2046508"/>
          </a:xfrm>
        </p:grpSpPr>
        <p:grpSp>
          <p:nvGrpSpPr>
            <p:cNvPr id="2088" name="Groupe 2087">
              <a:extLst>
                <a:ext uri="{FF2B5EF4-FFF2-40B4-BE49-F238E27FC236}">
                  <a16:creationId xmlns:a16="http://schemas.microsoft.com/office/drawing/2014/main" id="{0A203526-713A-F23B-EAC0-2D4503ABC2BA}"/>
                </a:ext>
              </a:extLst>
            </p:cNvPr>
            <p:cNvGrpSpPr/>
            <p:nvPr/>
          </p:nvGrpSpPr>
          <p:grpSpPr>
            <a:xfrm>
              <a:off x="2982140" y="2804745"/>
              <a:ext cx="2046508" cy="511796"/>
              <a:chOff x="1574415" y="1318037"/>
              <a:chExt cx="2046508" cy="561564"/>
            </a:xfrm>
          </p:grpSpPr>
          <p:grpSp>
            <p:nvGrpSpPr>
              <p:cNvPr id="2135" name="Groupe 2134">
                <a:extLst>
                  <a:ext uri="{FF2B5EF4-FFF2-40B4-BE49-F238E27FC236}">
                    <a16:creationId xmlns:a16="http://schemas.microsoft.com/office/drawing/2014/main" id="{66568A8E-B005-3702-D484-F83EEF33FF9C}"/>
                  </a:ext>
                </a:extLst>
              </p:cNvPr>
              <p:cNvGrpSpPr/>
              <p:nvPr/>
            </p:nvGrpSpPr>
            <p:grpSpPr>
              <a:xfrm>
                <a:off x="1574415" y="1318037"/>
                <a:ext cx="510728" cy="561564"/>
                <a:chOff x="9041605" y="291528"/>
                <a:chExt cx="360000" cy="3958225"/>
              </a:xfrm>
            </p:grpSpPr>
            <p:cxnSp>
              <p:nvCxnSpPr>
                <p:cNvPr id="2169" name="Connecteur droit 2168">
                  <a:extLst>
                    <a:ext uri="{FF2B5EF4-FFF2-40B4-BE49-F238E27FC236}">
                      <a16:creationId xmlns:a16="http://schemas.microsoft.com/office/drawing/2014/main" id="{A69F3BA0-66F1-9B56-0F8B-7F9DEB158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4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0" name="Connecteur droit 2169">
                  <a:extLst>
                    <a:ext uri="{FF2B5EF4-FFF2-40B4-BE49-F238E27FC236}">
                      <a16:creationId xmlns:a16="http://schemas.microsoft.com/office/drawing/2014/main" id="{3D633A3E-3DD1-D073-3DD1-276DB3C038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1" name="Connecteur droit 2170">
                  <a:extLst>
                    <a:ext uri="{FF2B5EF4-FFF2-40B4-BE49-F238E27FC236}">
                      <a16:creationId xmlns:a16="http://schemas.microsoft.com/office/drawing/2014/main" id="{6ED4F6A5-9BB1-EC2F-DC0A-825E6D547D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2" name="Connecteur droit 2171">
                  <a:extLst>
                    <a:ext uri="{FF2B5EF4-FFF2-40B4-BE49-F238E27FC236}">
                      <a16:creationId xmlns:a16="http://schemas.microsoft.com/office/drawing/2014/main" id="{2852CC04-7452-EAEC-4F1A-79889FFC8C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3" name="Connecteur droit 2172">
                  <a:extLst>
                    <a:ext uri="{FF2B5EF4-FFF2-40B4-BE49-F238E27FC236}">
                      <a16:creationId xmlns:a16="http://schemas.microsoft.com/office/drawing/2014/main" id="{69A6C826-9D65-0D36-1B85-93746EF861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4" name="Connecteur droit 2173">
                  <a:extLst>
                    <a:ext uri="{FF2B5EF4-FFF2-40B4-BE49-F238E27FC236}">
                      <a16:creationId xmlns:a16="http://schemas.microsoft.com/office/drawing/2014/main" id="{B671CBD6-9FE3-7B0A-684F-730EBFFAAA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5" name="Connecteur droit 2174">
                  <a:extLst>
                    <a:ext uri="{FF2B5EF4-FFF2-40B4-BE49-F238E27FC236}">
                      <a16:creationId xmlns:a16="http://schemas.microsoft.com/office/drawing/2014/main" id="{A86FDCF6-4B98-5CD6-B6AB-F50C37441B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6" name="Connecteur droit 2175">
                  <a:extLst>
                    <a:ext uri="{FF2B5EF4-FFF2-40B4-BE49-F238E27FC236}">
                      <a16:creationId xmlns:a16="http://schemas.microsoft.com/office/drawing/2014/main" id="{DB134E9B-1782-BB6F-4636-F5BD74D877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7" name="Connecteur droit 2176">
                  <a:extLst>
                    <a:ext uri="{FF2B5EF4-FFF2-40B4-BE49-F238E27FC236}">
                      <a16:creationId xmlns:a16="http://schemas.microsoft.com/office/drawing/2014/main" id="{544F66E9-B182-980B-D271-66CA2544CF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8" name="Connecteur droit 2177">
                  <a:extLst>
                    <a:ext uri="{FF2B5EF4-FFF2-40B4-BE49-F238E27FC236}">
                      <a16:creationId xmlns:a16="http://schemas.microsoft.com/office/drawing/2014/main" id="{081C3989-42D0-28DA-620A-E86B926C40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9" name="Connecteur droit 2178">
                  <a:extLst>
                    <a:ext uri="{FF2B5EF4-FFF2-40B4-BE49-F238E27FC236}">
                      <a16:creationId xmlns:a16="http://schemas.microsoft.com/office/drawing/2014/main" id="{D80D057B-1B92-40DA-6009-987994EBED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36" name="Groupe 2135">
                <a:extLst>
                  <a:ext uri="{FF2B5EF4-FFF2-40B4-BE49-F238E27FC236}">
                    <a16:creationId xmlns:a16="http://schemas.microsoft.com/office/drawing/2014/main" id="{46B139BE-4CE3-1FB5-D3EB-BCA4E4BACD53}"/>
                  </a:ext>
                </a:extLst>
              </p:cNvPr>
              <p:cNvGrpSpPr/>
              <p:nvPr/>
            </p:nvGrpSpPr>
            <p:grpSpPr>
              <a:xfrm>
                <a:off x="2137279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2159" name="Connecteur droit 2158">
                  <a:extLst>
                    <a:ext uri="{FF2B5EF4-FFF2-40B4-BE49-F238E27FC236}">
                      <a16:creationId xmlns:a16="http://schemas.microsoft.com/office/drawing/2014/main" id="{484CED4D-614A-2D58-DFF1-68EE77EBD4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0" name="Connecteur droit 2159">
                  <a:extLst>
                    <a:ext uri="{FF2B5EF4-FFF2-40B4-BE49-F238E27FC236}">
                      <a16:creationId xmlns:a16="http://schemas.microsoft.com/office/drawing/2014/main" id="{0E16AAD5-FB3D-0E32-8072-E08DF2AFE6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  <a:ln w="63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1" name="Connecteur droit 2160">
                  <a:extLst>
                    <a:ext uri="{FF2B5EF4-FFF2-40B4-BE49-F238E27FC236}">
                      <a16:creationId xmlns:a16="http://schemas.microsoft.com/office/drawing/2014/main" id="{76974F28-1456-17A8-2543-70B75F7DBE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2" name="Connecteur droit 2161">
                  <a:extLst>
                    <a:ext uri="{FF2B5EF4-FFF2-40B4-BE49-F238E27FC236}">
                      <a16:creationId xmlns:a16="http://schemas.microsoft.com/office/drawing/2014/main" id="{32656B52-F6ED-6BB3-41C2-FCBD800D47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3" name="Connecteur droit 2162">
                  <a:extLst>
                    <a:ext uri="{FF2B5EF4-FFF2-40B4-BE49-F238E27FC236}">
                      <a16:creationId xmlns:a16="http://schemas.microsoft.com/office/drawing/2014/main" id="{9F5463ED-8207-7597-5F37-8ECECBDE08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4" name="Connecteur droit 2163">
                  <a:extLst>
                    <a:ext uri="{FF2B5EF4-FFF2-40B4-BE49-F238E27FC236}">
                      <a16:creationId xmlns:a16="http://schemas.microsoft.com/office/drawing/2014/main" id="{3FEB689F-A675-9A02-7794-EC44B48D2F1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5" name="Connecteur droit 2164">
                  <a:extLst>
                    <a:ext uri="{FF2B5EF4-FFF2-40B4-BE49-F238E27FC236}">
                      <a16:creationId xmlns:a16="http://schemas.microsoft.com/office/drawing/2014/main" id="{D1F65EAE-FF74-B9CA-DF70-D2355B53CF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6" name="Connecteur droit 2165">
                  <a:extLst>
                    <a:ext uri="{FF2B5EF4-FFF2-40B4-BE49-F238E27FC236}">
                      <a16:creationId xmlns:a16="http://schemas.microsoft.com/office/drawing/2014/main" id="{E205AAB4-9792-B5DA-E9AD-FA673B8DFA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7" name="Connecteur droit 2166">
                  <a:extLst>
                    <a:ext uri="{FF2B5EF4-FFF2-40B4-BE49-F238E27FC236}">
                      <a16:creationId xmlns:a16="http://schemas.microsoft.com/office/drawing/2014/main" id="{376D5BE8-091C-BA5C-A17D-20985C10DFB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8" name="Connecteur droit 2167">
                  <a:extLst>
                    <a:ext uri="{FF2B5EF4-FFF2-40B4-BE49-F238E27FC236}">
                      <a16:creationId xmlns:a16="http://schemas.microsoft.com/office/drawing/2014/main" id="{C9434524-1F5B-9043-D859-9DFAF7C93D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37" name="Groupe 2136">
                <a:extLst>
                  <a:ext uri="{FF2B5EF4-FFF2-40B4-BE49-F238E27FC236}">
                    <a16:creationId xmlns:a16="http://schemas.microsoft.com/office/drawing/2014/main" id="{2E5FC3CE-9F81-2EA0-EE6C-E88D67B36015}"/>
                  </a:ext>
                </a:extLst>
              </p:cNvPr>
              <p:cNvGrpSpPr/>
              <p:nvPr/>
            </p:nvGrpSpPr>
            <p:grpSpPr>
              <a:xfrm>
                <a:off x="2649471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2149" name="Connecteur droit 2148">
                  <a:extLst>
                    <a:ext uri="{FF2B5EF4-FFF2-40B4-BE49-F238E27FC236}">
                      <a16:creationId xmlns:a16="http://schemas.microsoft.com/office/drawing/2014/main" id="{24B72AB3-7593-0C3A-01F3-133AD8979E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0" name="Connecteur droit 2149">
                  <a:extLst>
                    <a:ext uri="{FF2B5EF4-FFF2-40B4-BE49-F238E27FC236}">
                      <a16:creationId xmlns:a16="http://schemas.microsoft.com/office/drawing/2014/main" id="{BE7487B1-4D0F-B4FD-9DC3-BDD041E8C2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1" name="Connecteur droit 2150">
                  <a:extLst>
                    <a:ext uri="{FF2B5EF4-FFF2-40B4-BE49-F238E27FC236}">
                      <a16:creationId xmlns:a16="http://schemas.microsoft.com/office/drawing/2014/main" id="{AF8B60F0-7BE3-B578-9D44-67D00640B0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2" name="Connecteur droit 2151">
                  <a:extLst>
                    <a:ext uri="{FF2B5EF4-FFF2-40B4-BE49-F238E27FC236}">
                      <a16:creationId xmlns:a16="http://schemas.microsoft.com/office/drawing/2014/main" id="{7EA31B03-28E8-DFF6-2ACF-47ADFF5713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3" name="Connecteur droit 2152">
                  <a:extLst>
                    <a:ext uri="{FF2B5EF4-FFF2-40B4-BE49-F238E27FC236}">
                      <a16:creationId xmlns:a16="http://schemas.microsoft.com/office/drawing/2014/main" id="{F3C5FC0F-F1CE-0EC5-4BED-BE3326A4499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4" name="Connecteur droit 2153">
                  <a:extLst>
                    <a:ext uri="{FF2B5EF4-FFF2-40B4-BE49-F238E27FC236}">
                      <a16:creationId xmlns:a16="http://schemas.microsoft.com/office/drawing/2014/main" id="{B9613BB0-2123-EE04-011D-2C847D73A4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5" name="Connecteur droit 2154">
                  <a:extLst>
                    <a:ext uri="{FF2B5EF4-FFF2-40B4-BE49-F238E27FC236}">
                      <a16:creationId xmlns:a16="http://schemas.microsoft.com/office/drawing/2014/main" id="{B02B8613-614E-0BA9-EB39-DE79B4DCD9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6" name="Connecteur droit 2155">
                  <a:extLst>
                    <a:ext uri="{FF2B5EF4-FFF2-40B4-BE49-F238E27FC236}">
                      <a16:creationId xmlns:a16="http://schemas.microsoft.com/office/drawing/2014/main" id="{412200B5-FF27-05E5-20B1-A8F8C949BD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7" name="Connecteur droit 2156">
                  <a:extLst>
                    <a:ext uri="{FF2B5EF4-FFF2-40B4-BE49-F238E27FC236}">
                      <a16:creationId xmlns:a16="http://schemas.microsoft.com/office/drawing/2014/main" id="{F6EF9076-0519-294E-EA23-976F3EB4FD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8" name="Connecteur droit 2157">
                  <a:extLst>
                    <a:ext uri="{FF2B5EF4-FFF2-40B4-BE49-F238E27FC236}">
                      <a16:creationId xmlns:a16="http://schemas.microsoft.com/office/drawing/2014/main" id="{67D49D36-9408-14EF-C1D1-4C700E5140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38" name="Groupe 2137">
                <a:extLst>
                  <a:ext uri="{FF2B5EF4-FFF2-40B4-BE49-F238E27FC236}">
                    <a16:creationId xmlns:a16="http://schemas.microsoft.com/office/drawing/2014/main" id="{ADF84E28-5454-849B-7D0E-0FC977F0A6B8}"/>
                  </a:ext>
                </a:extLst>
              </p:cNvPr>
              <p:cNvGrpSpPr/>
              <p:nvPr/>
            </p:nvGrpSpPr>
            <p:grpSpPr>
              <a:xfrm>
                <a:off x="3161268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2139" name="Connecteur droit 2138">
                  <a:extLst>
                    <a:ext uri="{FF2B5EF4-FFF2-40B4-BE49-F238E27FC236}">
                      <a16:creationId xmlns:a16="http://schemas.microsoft.com/office/drawing/2014/main" id="{23D7C90E-929B-7753-4314-F8EBDACE00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0" name="Connecteur droit 2139">
                  <a:extLst>
                    <a:ext uri="{FF2B5EF4-FFF2-40B4-BE49-F238E27FC236}">
                      <a16:creationId xmlns:a16="http://schemas.microsoft.com/office/drawing/2014/main" id="{6CD5F5DC-661C-34E4-2C62-18BC211C89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1" name="Connecteur droit 2140">
                  <a:extLst>
                    <a:ext uri="{FF2B5EF4-FFF2-40B4-BE49-F238E27FC236}">
                      <a16:creationId xmlns:a16="http://schemas.microsoft.com/office/drawing/2014/main" id="{4D4FE04F-ACD9-AFB0-DD80-DEE8425FA9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2" name="Connecteur droit 2141">
                  <a:extLst>
                    <a:ext uri="{FF2B5EF4-FFF2-40B4-BE49-F238E27FC236}">
                      <a16:creationId xmlns:a16="http://schemas.microsoft.com/office/drawing/2014/main" id="{CB1B831A-23BC-85E3-0C51-DFFF69B8FE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3" name="Connecteur droit 2142">
                  <a:extLst>
                    <a:ext uri="{FF2B5EF4-FFF2-40B4-BE49-F238E27FC236}">
                      <a16:creationId xmlns:a16="http://schemas.microsoft.com/office/drawing/2014/main" id="{FA2043D3-DA77-8821-82C2-B124E42CEF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4" name="Connecteur droit 2143">
                  <a:extLst>
                    <a:ext uri="{FF2B5EF4-FFF2-40B4-BE49-F238E27FC236}">
                      <a16:creationId xmlns:a16="http://schemas.microsoft.com/office/drawing/2014/main" id="{DEBD58D8-169E-20EE-5091-5280FFB982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5" name="Connecteur droit 2144">
                  <a:extLst>
                    <a:ext uri="{FF2B5EF4-FFF2-40B4-BE49-F238E27FC236}">
                      <a16:creationId xmlns:a16="http://schemas.microsoft.com/office/drawing/2014/main" id="{C5D7741F-A442-A778-6B25-64D09E8707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6" name="Connecteur droit 2145">
                  <a:extLst>
                    <a:ext uri="{FF2B5EF4-FFF2-40B4-BE49-F238E27FC236}">
                      <a16:creationId xmlns:a16="http://schemas.microsoft.com/office/drawing/2014/main" id="{8C590A47-6C0A-6A17-3A5C-0C5B222837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7" name="Connecteur droit 2146">
                  <a:extLst>
                    <a:ext uri="{FF2B5EF4-FFF2-40B4-BE49-F238E27FC236}">
                      <a16:creationId xmlns:a16="http://schemas.microsoft.com/office/drawing/2014/main" id="{F6CFA502-4E89-42D5-2ACB-C3076D7449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8" name="Connecteur droit 2147">
                  <a:extLst>
                    <a:ext uri="{FF2B5EF4-FFF2-40B4-BE49-F238E27FC236}">
                      <a16:creationId xmlns:a16="http://schemas.microsoft.com/office/drawing/2014/main" id="{720E8725-B77A-F10D-94A9-41314C9E8D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89" name="Groupe 2088">
              <a:extLst>
                <a:ext uri="{FF2B5EF4-FFF2-40B4-BE49-F238E27FC236}">
                  <a16:creationId xmlns:a16="http://schemas.microsoft.com/office/drawing/2014/main" id="{339BAF0C-9E7C-A414-9A71-81B9F4010FB4}"/>
                </a:ext>
              </a:extLst>
            </p:cNvPr>
            <p:cNvGrpSpPr/>
            <p:nvPr/>
          </p:nvGrpSpPr>
          <p:grpSpPr>
            <a:xfrm rot="5400000">
              <a:off x="2214486" y="2037687"/>
              <a:ext cx="2046508" cy="511200"/>
              <a:chOff x="1574415" y="1318037"/>
              <a:chExt cx="2046508" cy="561564"/>
            </a:xfrm>
          </p:grpSpPr>
          <p:grpSp>
            <p:nvGrpSpPr>
              <p:cNvPr id="2090" name="Groupe 2089">
                <a:extLst>
                  <a:ext uri="{FF2B5EF4-FFF2-40B4-BE49-F238E27FC236}">
                    <a16:creationId xmlns:a16="http://schemas.microsoft.com/office/drawing/2014/main" id="{39F39FC5-82A1-BFF7-93AC-60AF8111EF53}"/>
                  </a:ext>
                </a:extLst>
              </p:cNvPr>
              <p:cNvGrpSpPr/>
              <p:nvPr/>
            </p:nvGrpSpPr>
            <p:grpSpPr>
              <a:xfrm>
                <a:off x="1574415" y="1318037"/>
                <a:ext cx="510728" cy="561564"/>
                <a:chOff x="9041605" y="291528"/>
                <a:chExt cx="360000" cy="3958225"/>
              </a:xfrm>
            </p:grpSpPr>
            <p:cxnSp>
              <p:nvCxnSpPr>
                <p:cNvPr id="2124" name="Connecteur droit 2123">
                  <a:extLst>
                    <a:ext uri="{FF2B5EF4-FFF2-40B4-BE49-F238E27FC236}">
                      <a16:creationId xmlns:a16="http://schemas.microsoft.com/office/drawing/2014/main" id="{E5B2603C-0115-3812-011A-516B11ABCE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4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5" name="Connecteur droit 2124">
                  <a:extLst>
                    <a:ext uri="{FF2B5EF4-FFF2-40B4-BE49-F238E27FC236}">
                      <a16:creationId xmlns:a16="http://schemas.microsoft.com/office/drawing/2014/main" id="{C73301A2-1E9E-6C3A-5A63-C44E2701B2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6" name="Connecteur droit 2125">
                  <a:extLst>
                    <a:ext uri="{FF2B5EF4-FFF2-40B4-BE49-F238E27FC236}">
                      <a16:creationId xmlns:a16="http://schemas.microsoft.com/office/drawing/2014/main" id="{F0B6BEB5-C2F3-2D44-C364-32A28228CF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7" name="Connecteur droit 2126">
                  <a:extLst>
                    <a:ext uri="{FF2B5EF4-FFF2-40B4-BE49-F238E27FC236}">
                      <a16:creationId xmlns:a16="http://schemas.microsoft.com/office/drawing/2014/main" id="{CFDC2ECC-83B8-3D75-FC9A-DD03BB929B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8" name="Connecteur droit 2127">
                  <a:extLst>
                    <a:ext uri="{FF2B5EF4-FFF2-40B4-BE49-F238E27FC236}">
                      <a16:creationId xmlns:a16="http://schemas.microsoft.com/office/drawing/2014/main" id="{13DCFA67-6263-E863-13A6-11E7947064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9" name="Connecteur droit 2128">
                  <a:extLst>
                    <a:ext uri="{FF2B5EF4-FFF2-40B4-BE49-F238E27FC236}">
                      <a16:creationId xmlns:a16="http://schemas.microsoft.com/office/drawing/2014/main" id="{51638FE8-E277-B0AB-580C-F49D9FA2FC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0" name="Connecteur droit 2129">
                  <a:extLst>
                    <a:ext uri="{FF2B5EF4-FFF2-40B4-BE49-F238E27FC236}">
                      <a16:creationId xmlns:a16="http://schemas.microsoft.com/office/drawing/2014/main" id="{B3A8B946-9A25-4220-38E7-BDAE159796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1" name="Connecteur droit 2130">
                  <a:extLst>
                    <a:ext uri="{FF2B5EF4-FFF2-40B4-BE49-F238E27FC236}">
                      <a16:creationId xmlns:a16="http://schemas.microsoft.com/office/drawing/2014/main" id="{C60080B9-3F85-FA68-F966-A9D4D72CAD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2" name="Connecteur droit 2131">
                  <a:extLst>
                    <a:ext uri="{FF2B5EF4-FFF2-40B4-BE49-F238E27FC236}">
                      <a16:creationId xmlns:a16="http://schemas.microsoft.com/office/drawing/2014/main" id="{618FAB75-29AA-60EF-6492-EDEE47E706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3" name="Connecteur droit 2132">
                  <a:extLst>
                    <a:ext uri="{FF2B5EF4-FFF2-40B4-BE49-F238E27FC236}">
                      <a16:creationId xmlns:a16="http://schemas.microsoft.com/office/drawing/2014/main" id="{8119A445-7B02-216F-213D-CD0120220E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4" name="Connecteur droit 2133">
                  <a:extLst>
                    <a:ext uri="{FF2B5EF4-FFF2-40B4-BE49-F238E27FC236}">
                      <a16:creationId xmlns:a16="http://schemas.microsoft.com/office/drawing/2014/main" id="{8373FD82-DB7C-F3FC-5486-BA9F93C616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91" name="Groupe 2090">
                <a:extLst>
                  <a:ext uri="{FF2B5EF4-FFF2-40B4-BE49-F238E27FC236}">
                    <a16:creationId xmlns:a16="http://schemas.microsoft.com/office/drawing/2014/main" id="{6B33D921-75C9-3368-CCC4-B59A3DC47A9C}"/>
                  </a:ext>
                </a:extLst>
              </p:cNvPr>
              <p:cNvGrpSpPr/>
              <p:nvPr/>
            </p:nvGrpSpPr>
            <p:grpSpPr>
              <a:xfrm>
                <a:off x="2137279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2114" name="Connecteur droit 2113">
                  <a:extLst>
                    <a:ext uri="{FF2B5EF4-FFF2-40B4-BE49-F238E27FC236}">
                      <a16:creationId xmlns:a16="http://schemas.microsoft.com/office/drawing/2014/main" id="{89728B9F-86D4-3720-5B63-545084E571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5" name="Connecteur droit 2114">
                  <a:extLst>
                    <a:ext uri="{FF2B5EF4-FFF2-40B4-BE49-F238E27FC236}">
                      <a16:creationId xmlns:a16="http://schemas.microsoft.com/office/drawing/2014/main" id="{7714F347-2214-94D2-00E0-0783E23329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  <a:ln w="63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6" name="Connecteur droit 2115">
                  <a:extLst>
                    <a:ext uri="{FF2B5EF4-FFF2-40B4-BE49-F238E27FC236}">
                      <a16:creationId xmlns:a16="http://schemas.microsoft.com/office/drawing/2014/main" id="{82263101-0C01-4837-9F24-9A9F2CC916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7" name="Connecteur droit 2116">
                  <a:extLst>
                    <a:ext uri="{FF2B5EF4-FFF2-40B4-BE49-F238E27FC236}">
                      <a16:creationId xmlns:a16="http://schemas.microsoft.com/office/drawing/2014/main" id="{FD9DE81B-FD85-C283-C6C4-11692A6B73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8" name="Connecteur droit 2117">
                  <a:extLst>
                    <a:ext uri="{FF2B5EF4-FFF2-40B4-BE49-F238E27FC236}">
                      <a16:creationId xmlns:a16="http://schemas.microsoft.com/office/drawing/2014/main" id="{48F1B824-BFB5-F881-5E08-DFBFAB2AA9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9" name="Connecteur droit 2118">
                  <a:extLst>
                    <a:ext uri="{FF2B5EF4-FFF2-40B4-BE49-F238E27FC236}">
                      <a16:creationId xmlns:a16="http://schemas.microsoft.com/office/drawing/2014/main" id="{75DB010D-61A1-5563-964B-C2AF64CABD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0" name="Connecteur droit 2119">
                  <a:extLst>
                    <a:ext uri="{FF2B5EF4-FFF2-40B4-BE49-F238E27FC236}">
                      <a16:creationId xmlns:a16="http://schemas.microsoft.com/office/drawing/2014/main" id="{0C484E6F-2F23-234F-0FE9-60F9A0636D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1" name="Connecteur droit 2120">
                  <a:extLst>
                    <a:ext uri="{FF2B5EF4-FFF2-40B4-BE49-F238E27FC236}">
                      <a16:creationId xmlns:a16="http://schemas.microsoft.com/office/drawing/2014/main" id="{60EDB176-2C79-1E67-C428-4E955980B7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2" name="Connecteur droit 2121">
                  <a:extLst>
                    <a:ext uri="{FF2B5EF4-FFF2-40B4-BE49-F238E27FC236}">
                      <a16:creationId xmlns:a16="http://schemas.microsoft.com/office/drawing/2014/main" id="{51BBBB66-21BE-4461-7209-BBECCAA10D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3" name="Connecteur droit 2122">
                  <a:extLst>
                    <a:ext uri="{FF2B5EF4-FFF2-40B4-BE49-F238E27FC236}">
                      <a16:creationId xmlns:a16="http://schemas.microsoft.com/office/drawing/2014/main" id="{1F48D67C-6B7A-1654-08DB-526D03360C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92" name="Groupe 2091">
                <a:extLst>
                  <a:ext uri="{FF2B5EF4-FFF2-40B4-BE49-F238E27FC236}">
                    <a16:creationId xmlns:a16="http://schemas.microsoft.com/office/drawing/2014/main" id="{38940238-B618-5F1E-2B33-C989D4F17430}"/>
                  </a:ext>
                </a:extLst>
              </p:cNvPr>
              <p:cNvGrpSpPr/>
              <p:nvPr/>
            </p:nvGrpSpPr>
            <p:grpSpPr>
              <a:xfrm>
                <a:off x="2649471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2104" name="Connecteur droit 2103">
                  <a:extLst>
                    <a:ext uri="{FF2B5EF4-FFF2-40B4-BE49-F238E27FC236}">
                      <a16:creationId xmlns:a16="http://schemas.microsoft.com/office/drawing/2014/main" id="{14710C64-2564-E86C-BD4B-00CAF64FEB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5" name="Connecteur droit 2104">
                  <a:extLst>
                    <a:ext uri="{FF2B5EF4-FFF2-40B4-BE49-F238E27FC236}">
                      <a16:creationId xmlns:a16="http://schemas.microsoft.com/office/drawing/2014/main" id="{1982D8BC-06B9-C7F7-39B5-BECEB22F56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6" name="Connecteur droit 2105">
                  <a:extLst>
                    <a:ext uri="{FF2B5EF4-FFF2-40B4-BE49-F238E27FC236}">
                      <a16:creationId xmlns:a16="http://schemas.microsoft.com/office/drawing/2014/main" id="{83559752-1065-EEF9-E99A-858C447CA0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7" name="Connecteur droit 2106">
                  <a:extLst>
                    <a:ext uri="{FF2B5EF4-FFF2-40B4-BE49-F238E27FC236}">
                      <a16:creationId xmlns:a16="http://schemas.microsoft.com/office/drawing/2014/main" id="{952BA5FF-122A-5D73-FE3F-50064AFDE0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8" name="Connecteur droit 2107">
                  <a:extLst>
                    <a:ext uri="{FF2B5EF4-FFF2-40B4-BE49-F238E27FC236}">
                      <a16:creationId xmlns:a16="http://schemas.microsoft.com/office/drawing/2014/main" id="{3455AC72-4B2E-21AF-3B3D-F1625D42D8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9" name="Connecteur droit 2108">
                  <a:extLst>
                    <a:ext uri="{FF2B5EF4-FFF2-40B4-BE49-F238E27FC236}">
                      <a16:creationId xmlns:a16="http://schemas.microsoft.com/office/drawing/2014/main" id="{EBDD849A-8DAF-2F83-78B3-73AB53638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0" name="Connecteur droit 2109">
                  <a:extLst>
                    <a:ext uri="{FF2B5EF4-FFF2-40B4-BE49-F238E27FC236}">
                      <a16:creationId xmlns:a16="http://schemas.microsoft.com/office/drawing/2014/main" id="{1C76CF40-0B66-AE43-EA54-9854D2979C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1" name="Connecteur droit 2110">
                  <a:extLst>
                    <a:ext uri="{FF2B5EF4-FFF2-40B4-BE49-F238E27FC236}">
                      <a16:creationId xmlns:a16="http://schemas.microsoft.com/office/drawing/2014/main" id="{7F521773-6635-A2E5-0752-107729E0BFF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2" name="Connecteur droit 2111">
                  <a:extLst>
                    <a:ext uri="{FF2B5EF4-FFF2-40B4-BE49-F238E27FC236}">
                      <a16:creationId xmlns:a16="http://schemas.microsoft.com/office/drawing/2014/main" id="{169153DC-E0CD-6F39-9B89-C119CAE343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3" name="Connecteur droit 2112">
                  <a:extLst>
                    <a:ext uri="{FF2B5EF4-FFF2-40B4-BE49-F238E27FC236}">
                      <a16:creationId xmlns:a16="http://schemas.microsoft.com/office/drawing/2014/main" id="{02348185-7A26-0B14-B15C-84E5966FAB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93" name="Groupe 2092">
                <a:extLst>
                  <a:ext uri="{FF2B5EF4-FFF2-40B4-BE49-F238E27FC236}">
                    <a16:creationId xmlns:a16="http://schemas.microsoft.com/office/drawing/2014/main" id="{429C850A-76E7-377A-B4EB-E1E452C3DB72}"/>
                  </a:ext>
                </a:extLst>
              </p:cNvPr>
              <p:cNvGrpSpPr/>
              <p:nvPr/>
            </p:nvGrpSpPr>
            <p:grpSpPr>
              <a:xfrm>
                <a:off x="3161268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2094" name="Connecteur droit 2093">
                  <a:extLst>
                    <a:ext uri="{FF2B5EF4-FFF2-40B4-BE49-F238E27FC236}">
                      <a16:creationId xmlns:a16="http://schemas.microsoft.com/office/drawing/2014/main" id="{294BA3C8-E707-341C-9926-25CEF8C78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5" name="Connecteur droit 2094">
                  <a:extLst>
                    <a:ext uri="{FF2B5EF4-FFF2-40B4-BE49-F238E27FC236}">
                      <a16:creationId xmlns:a16="http://schemas.microsoft.com/office/drawing/2014/main" id="{06E80C84-8E87-F843-0D74-3CCF20A90B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6" name="Connecteur droit 2095">
                  <a:extLst>
                    <a:ext uri="{FF2B5EF4-FFF2-40B4-BE49-F238E27FC236}">
                      <a16:creationId xmlns:a16="http://schemas.microsoft.com/office/drawing/2014/main" id="{458BE85A-80DE-56BE-B839-3165354AE8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7" name="Connecteur droit 2096">
                  <a:extLst>
                    <a:ext uri="{FF2B5EF4-FFF2-40B4-BE49-F238E27FC236}">
                      <a16:creationId xmlns:a16="http://schemas.microsoft.com/office/drawing/2014/main" id="{48EEB997-6FDA-8C2C-44E7-4DFEC176BA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8" name="Connecteur droit 2097">
                  <a:extLst>
                    <a:ext uri="{FF2B5EF4-FFF2-40B4-BE49-F238E27FC236}">
                      <a16:creationId xmlns:a16="http://schemas.microsoft.com/office/drawing/2014/main" id="{C2636356-088B-B063-4556-41215149D3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9" name="Connecteur droit 2098">
                  <a:extLst>
                    <a:ext uri="{FF2B5EF4-FFF2-40B4-BE49-F238E27FC236}">
                      <a16:creationId xmlns:a16="http://schemas.microsoft.com/office/drawing/2014/main" id="{A0ADBF71-BC0E-03FC-4560-D523BA55C3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0" name="Connecteur droit 2099">
                  <a:extLst>
                    <a:ext uri="{FF2B5EF4-FFF2-40B4-BE49-F238E27FC236}">
                      <a16:creationId xmlns:a16="http://schemas.microsoft.com/office/drawing/2014/main" id="{DA72CF6B-F5E1-891D-83B8-D257855010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1" name="Connecteur droit 2100">
                  <a:extLst>
                    <a:ext uri="{FF2B5EF4-FFF2-40B4-BE49-F238E27FC236}">
                      <a16:creationId xmlns:a16="http://schemas.microsoft.com/office/drawing/2014/main" id="{B9AC882F-C1CD-90EA-43B9-175BFAD0C8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2" name="Connecteur droit 2101">
                  <a:extLst>
                    <a:ext uri="{FF2B5EF4-FFF2-40B4-BE49-F238E27FC236}">
                      <a16:creationId xmlns:a16="http://schemas.microsoft.com/office/drawing/2014/main" id="{8786F308-9E7D-D27C-41FF-3581874430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3" name="Connecteur droit 2102">
                  <a:extLst>
                    <a:ext uri="{FF2B5EF4-FFF2-40B4-BE49-F238E27FC236}">
                      <a16:creationId xmlns:a16="http://schemas.microsoft.com/office/drawing/2014/main" id="{5374D822-A186-095A-664E-AE29232D1E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64510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409BBC5-82AF-C241-DC1C-8234491143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782" y="591503"/>
            <a:ext cx="7798435" cy="5674995"/>
          </a:xfrm>
          <a:prstGeom prst="rect">
            <a:avLst/>
          </a:prstGeom>
        </p:spPr>
      </p:pic>
      <p:grpSp>
        <p:nvGrpSpPr>
          <p:cNvPr id="5" name="Groupe 4">
            <a:extLst>
              <a:ext uri="{FF2B5EF4-FFF2-40B4-BE49-F238E27FC236}">
                <a16:creationId xmlns:a16="http://schemas.microsoft.com/office/drawing/2014/main" id="{316E50A7-059B-E10B-7503-E1C3592F7AAD}"/>
              </a:ext>
            </a:extLst>
          </p:cNvPr>
          <p:cNvGrpSpPr>
            <a:grpSpLocks noChangeAspect="1"/>
          </p:cNvGrpSpPr>
          <p:nvPr/>
        </p:nvGrpSpPr>
        <p:grpSpPr>
          <a:xfrm>
            <a:off x="1023525" y="3723764"/>
            <a:ext cx="1395923" cy="1395923"/>
            <a:chOff x="2982140" y="1270033"/>
            <a:chExt cx="2046508" cy="2046508"/>
          </a:xfrm>
        </p:grpSpPr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66B876F7-3086-6ABA-A6CA-8E3CD0CF35A3}"/>
                </a:ext>
              </a:extLst>
            </p:cNvPr>
            <p:cNvGrpSpPr/>
            <p:nvPr/>
          </p:nvGrpSpPr>
          <p:grpSpPr>
            <a:xfrm>
              <a:off x="2982140" y="2804745"/>
              <a:ext cx="2046508" cy="511796"/>
              <a:chOff x="1574415" y="1318037"/>
              <a:chExt cx="2046508" cy="561564"/>
            </a:xfrm>
          </p:grpSpPr>
          <p:grpSp>
            <p:nvGrpSpPr>
              <p:cNvPr id="53" name="Groupe 52">
                <a:extLst>
                  <a:ext uri="{FF2B5EF4-FFF2-40B4-BE49-F238E27FC236}">
                    <a16:creationId xmlns:a16="http://schemas.microsoft.com/office/drawing/2014/main" id="{34AC59C7-9C8A-FA9D-6CD7-D7CDD7B60ADB}"/>
                  </a:ext>
                </a:extLst>
              </p:cNvPr>
              <p:cNvGrpSpPr/>
              <p:nvPr/>
            </p:nvGrpSpPr>
            <p:grpSpPr>
              <a:xfrm>
                <a:off x="1574415" y="1318037"/>
                <a:ext cx="510728" cy="561564"/>
                <a:chOff x="9041605" y="291528"/>
                <a:chExt cx="360000" cy="3958225"/>
              </a:xfrm>
            </p:grpSpPr>
            <p:cxnSp>
              <p:nvCxnSpPr>
                <p:cNvPr id="87" name="Connecteur droit 86">
                  <a:extLst>
                    <a:ext uri="{FF2B5EF4-FFF2-40B4-BE49-F238E27FC236}">
                      <a16:creationId xmlns:a16="http://schemas.microsoft.com/office/drawing/2014/main" id="{18EE97BA-1565-BDE6-B1E2-5848A7E9FB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4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Connecteur droit 87">
                  <a:extLst>
                    <a:ext uri="{FF2B5EF4-FFF2-40B4-BE49-F238E27FC236}">
                      <a16:creationId xmlns:a16="http://schemas.microsoft.com/office/drawing/2014/main" id="{FA91FB22-F13C-A142-74EE-7B1A7FB7F0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Connecteur droit 88">
                  <a:extLst>
                    <a:ext uri="{FF2B5EF4-FFF2-40B4-BE49-F238E27FC236}">
                      <a16:creationId xmlns:a16="http://schemas.microsoft.com/office/drawing/2014/main" id="{E86A55C4-6762-72A1-BECE-9E7D3954D1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Connecteur droit 89">
                  <a:extLst>
                    <a:ext uri="{FF2B5EF4-FFF2-40B4-BE49-F238E27FC236}">
                      <a16:creationId xmlns:a16="http://schemas.microsoft.com/office/drawing/2014/main" id="{B9E55A63-8CEA-1998-7192-A22D75135B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Connecteur droit 90">
                  <a:extLst>
                    <a:ext uri="{FF2B5EF4-FFF2-40B4-BE49-F238E27FC236}">
                      <a16:creationId xmlns:a16="http://schemas.microsoft.com/office/drawing/2014/main" id="{87289C5B-A4CD-9CC3-6C26-689F772030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Connecteur droit 91">
                  <a:extLst>
                    <a:ext uri="{FF2B5EF4-FFF2-40B4-BE49-F238E27FC236}">
                      <a16:creationId xmlns:a16="http://schemas.microsoft.com/office/drawing/2014/main" id="{A4A16D31-7FB3-A2A5-8E1B-A1BA591E0C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Connecteur droit 92">
                  <a:extLst>
                    <a:ext uri="{FF2B5EF4-FFF2-40B4-BE49-F238E27FC236}">
                      <a16:creationId xmlns:a16="http://schemas.microsoft.com/office/drawing/2014/main" id="{DE32C7E6-54F5-8652-0CF8-1E8D14658C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Connecteur droit 93">
                  <a:extLst>
                    <a:ext uri="{FF2B5EF4-FFF2-40B4-BE49-F238E27FC236}">
                      <a16:creationId xmlns:a16="http://schemas.microsoft.com/office/drawing/2014/main" id="{C05F0E05-E00E-8BF7-62B5-850A1059E5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Connecteur droit 94">
                  <a:extLst>
                    <a:ext uri="{FF2B5EF4-FFF2-40B4-BE49-F238E27FC236}">
                      <a16:creationId xmlns:a16="http://schemas.microsoft.com/office/drawing/2014/main" id="{59586778-5B2E-4E8C-1AD3-16C8FA94FC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Connecteur droit 95">
                  <a:extLst>
                    <a:ext uri="{FF2B5EF4-FFF2-40B4-BE49-F238E27FC236}">
                      <a16:creationId xmlns:a16="http://schemas.microsoft.com/office/drawing/2014/main" id="{6B5E3DD8-670D-E0E3-C7D7-C4257533BCE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Connecteur droit 96">
                  <a:extLst>
                    <a:ext uri="{FF2B5EF4-FFF2-40B4-BE49-F238E27FC236}">
                      <a16:creationId xmlns:a16="http://schemas.microsoft.com/office/drawing/2014/main" id="{0FB444D5-3035-228D-1EB0-A9ECC6F6B9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e 53">
                <a:extLst>
                  <a:ext uri="{FF2B5EF4-FFF2-40B4-BE49-F238E27FC236}">
                    <a16:creationId xmlns:a16="http://schemas.microsoft.com/office/drawing/2014/main" id="{8C7B3AE9-70AD-1183-1AEF-6CF9F818279A}"/>
                  </a:ext>
                </a:extLst>
              </p:cNvPr>
              <p:cNvGrpSpPr/>
              <p:nvPr/>
            </p:nvGrpSpPr>
            <p:grpSpPr>
              <a:xfrm>
                <a:off x="2137279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77" name="Connecteur droit 76">
                  <a:extLst>
                    <a:ext uri="{FF2B5EF4-FFF2-40B4-BE49-F238E27FC236}">
                      <a16:creationId xmlns:a16="http://schemas.microsoft.com/office/drawing/2014/main" id="{4EEB4B8E-A5CC-D6B2-E1A2-58E4026CC1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Connecteur droit 77">
                  <a:extLst>
                    <a:ext uri="{FF2B5EF4-FFF2-40B4-BE49-F238E27FC236}">
                      <a16:creationId xmlns:a16="http://schemas.microsoft.com/office/drawing/2014/main" id="{8354BC15-8A8C-62D5-2808-5158FBB972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  <a:ln w="63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Connecteur droit 78">
                  <a:extLst>
                    <a:ext uri="{FF2B5EF4-FFF2-40B4-BE49-F238E27FC236}">
                      <a16:creationId xmlns:a16="http://schemas.microsoft.com/office/drawing/2014/main" id="{9C93A05D-C404-7B23-9C5D-6C725981AC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Connecteur droit 79">
                  <a:extLst>
                    <a:ext uri="{FF2B5EF4-FFF2-40B4-BE49-F238E27FC236}">
                      <a16:creationId xmlns:a16="http://schemas.microsoft.com/office/drawing/2014/main" id="{8CE3A794-3AAF-B98E-51D6-C11F119CED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Connecteur droit 80">
                  <a:extLst>
                    <a:ext uri="{FF2B5EF4-FFF2-40B4-BE49-F238E27FC236}">
                      <a16:creationId xmlns:a16="http://schemas.microsoft.com/office/drawing/2014/main" id="{CEF3ADF4-A431-10E2-6852-A87914EE31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Connecteur droit 81">
                  <a:extLst>
                    <a:ext uri="{FF2B5EF4-FFF2-40B4-BE49-F238E27FC236}">
                      <a16:creationId xmlns:a16="http://schemas.microsoft.com/office/drawing/2014/main" id="{FF188763-01F6-2060-A64F-2A898B7967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Connecteur droit 82">
                  <a:extLst>
                    <a:ext uri="{FF2B5EF4-FFF2-40B4-BE49-F238E27FC236}">
                      <a16:creationId xmlns:a16="http://schemas.microsoft.com/office/drawing/2014/main" id="{8BE7B16F-48A0-BD30-411E-E0CCA36798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Connecteur droit 83">
                  <a:extLst>
                    <a:ext uri="{FF2B5EF4-FFF2-40B4-BE49-F238E27FC236}">
                      <a16:creationId xmlns:a16="http://schemas.microsoft.com/office/drawing/2014/main" id="{342AEAD9-B0D9-4479-BB4C-04E7EEBC74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Connecteur droit 84">
                  <a:extLst>
                    <a:ext uri="{FF2B5EF4-FFF2-40B4-BE49-F238E27FC236}">
                      <a16:creationId xmlns:a16="http://schemas.microsoft.com/office/drawing/2014/main" id="{A154A5F6-8A01-D920-AE78-049792CC5C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Connecteur droit 85">
                  <a:extLst>
                    <a:ext uri="{FF2B5EF4-FFF2-40B4-BE49-F238E27FC236}">
                      <a16:creationId xmlns:a16="http://schemas.microsoft.com/office/drawing/2014/main" id="{D6B24466-CBD9-2E1E-CB17-1CC64FC85D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e 54">
                <a:extLst>
                  <a:ext uri="{FF2B5EF4-FFF2-40B4-BE49-F238E27FC236}">
                    <a16:creationId xmlns:a16="http://schemas.microsoft.com/office/drawing/2014/main" id="{8648497C-9549-228C-9CC6-264792AEDE74}"/>
                  </a:ext>
                </a:extLst>
              </p:cNvPr>
              <p:cNvGrpSpPr/>
              <p:nvPr/>
            </p:nvGrpSpPr>
            <p:grpSpPr>
              <a:xfrm>
                <a:off x="2649471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67" name="Connecteur droit 66">
                  <a:extLst>
                    <a:ext uri="{FF2B5EF4-FFF2-40B4-BE49-F238E27FC236}">
                      <a16:creationId xmlns:a16="http://schemas.microsoft.com/office/drawing/2014/main" id="{E50A0220-9514-E0ED-7B3C-DCFB416A00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Connecteur droit 67">
                  <a:extLst>
                    <a:ext uri="{FF2B5EF4-FFF2-40B4-BE49-F238E27FC236}">
                      <a16:creationId xmlns:a16="http://schemas.microsoft.com/office/drawing/2014/main" id="{1D2D6D7E-5DF1-5AA2-EBFC-FE8D42FF0D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Connecteur droit 68">
                  <a:extLst>
                    <a:ext uri="{FF2B5EF4-FFF2-40B4-BE49-F238E27FC236}">
                      <a16:creationId xmlns:a16="http://schemas.microsoft.com/office/drawing/2014/main" id="{C251ED86-1C0C-FDFD-9864-1D4FC69E4C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Connecteur droit 69">
                  <a:extLst>
                    <a:ext uri="{FF2B5EF4-FFF2-40B4-BE49-F238E27FC236}">
                      <a16:creationId xmlns:a16="http://schemas.microsoft.com/office/drawing/2014/main" id="{23535F29-126E-655D-5531-1AE45C976B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Connecteur droit 70">
                  <a:extLst>
                    <a:ext uri="{FF2B5EF4-FFF2-40B4-BE49-F238E27FC236}">
                      <a16:creationId xmlns:a16="http://schemas.microsoft.com/office/drawing/2014/main" id="{1386B096-6A83-1AA3-EAED-F788A46797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Connecteur droit 71">
                  <a:extLst>
                    <a:ext uri="{FF2B5EF4-FFF2-40B4-BE49-F238E27FC236}">
                      <a16:creationId xmlns:a16="http://schemas.microsoft.com/office/drawing/2014/main" id="{44939F42-2B8A-7DDC-17B7-7642E1AAE6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Connecteur droit 72">
                  <a:extLst>
                    <a:ext uri="{FF2B5EF4-FFF2-40B4-BE49-F238E27FC236}">
                      <a16:creationId xmlns:a16="http://schemas.microsoft.com/office/drawing/2014/main" id="{93DB8804-DA4C-8185-3D26-98EEC05AA3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Connecteur droit 73">
                  <a:extLst>
                    <a:ext uri="{FF2B5EF4-FFF2-40B4-BE49-F238E27FC236}">
                      <a16:creationId xmlns:a16="http://schemas.microsoft.com/office/drawing/2014/main" id="{85178E45-0B2C-A318-1158-D4AF93E05C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Connecteur droit 74">
                  <a:extLst>
                    <a:ext uri="{FF2B5EF4-FFF2-40B4-BE49-F238E27FC236}">
                      <a16:creationId xmlns:a16="http://schemas.microsoft.com/office/drawing/2014/main" id="{EB2E77A6-9E1D-FA0F-FFE5-44520CC894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Connecteur droit 75">
                  <a:extLst>
                    <a:ext uri="{FF2B5EF4-FFF2-40B4-BE49-F238E27FC236}">
                      <a16:creationId xmlns:a16="http://schemas.microsoft.com/office/drawing/2014/main" id="{56E8878C-5D05-25B4-67EF-78F2AACD77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6" name="Groupe 55">
                <a:extLst>
                  <a:ext uri="{FF2B5EF4-FFF2-40B4-BE49-F238E27FC236}">
                    <a16:creationId xmlns:a16="http://schemas.microsoft.com/office/drawing/2014/main" id="{27D0C408-AE55-C5C9-A879-AD04BF6B2077}"/>
                  </a:ext>
                </a:extLst>
              </p:cNvPr>
              <p:cNvGrpSpPr/>
              <p:nvPr/>
            </p:nvGrpSpPr>
            <p:grpSpPr>
              <a:xfrm>
                <a:off x="3161268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40293212-4855-C20E-23DE-36017C71AB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necteur droit 57">
                  <a:extLst>
                    <a:ext uri="{FF2B5EF4-FFF2-40B4-BE49-F238E27FC236}">
                      <a16:creationId xmlns:a16="http://schemas.microsoft.com/office/drawing/2014/main" id="{E94582CE-CC1A-11FA-00C7-9FC17070F2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Connecteur droit 58">
                  <a:extLst>
                    <a:ext uri="{FF2B5EF4-FFF2-40B4-BE49-F238E27FC236}">
                      <a16:creationId xmlns:a16="http://schemas.microsoft.com/office/drawing/2014/main" id="{51A528B1-DA4B-35D5-4C02-5175F6713D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Connecteur droit 59">
                  <a:extLst>
                    <a:ext uri="{FF2B5EF4-FFF2-40B4-BE49-F238E27FC236}">
                      <a16:creationId xmlns:a16="http://schemas.microsoft.com/office/drawing/2014/main" id="{E1148AF7-C5F1-E34C-C7A3-F437AAF3F8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Connecteur droit 60">
                  <a:extLst>
                    <a:ext uri="{FF2B5EF4-FFF2-40B4-BE49-F238E27FC236}">
                      <a16:creationId xmlns:a16="http://schemas.microsoft.com/office/drawing/2014/main" id="{52ACAB0A-DB8F-A84A-F39C-C95546ADE9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Connecteur droit 61">
                  <a:extLst>
                    <a:ext uri="{FF2B5EF4-FFF2-40B4-BE49-F238E27FC236}">
                      <a16:creationId xmlns:a16="http://schemas.microsoft.com/office/drawing/2014/main" id="{07E883B2-72F7-00B5-3A94-DB2AF3F45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Connecteur droit 62">
                  <a:extLst>
                    <a:ext uri="{FF2B5EF4-FFF2-40B4-BE49-F238E27FC236}">
                      <a16:creationId xmlns:a16="http://schemas.microsoft.com/office/drawing/2014/main" id="{E078DDAD-26BF-3E10-6FDB-A36164B082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Connecteur droit 63">
                  <a:extLst>
                    <a:ext uri="{FF2B5EF4-FFF2-40B4-BE49-F238E27FC236}">
                      <a16:creationId xmlns:a16="http://schemas.microsoft.com/office/drawing/2014/main" id="{DE507892-3FF6-C871-5A1D-F772CEAA1F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Connecteur droit 64">
                  <a:extLst>
                    <a:ext uri="{FF2B5EF4-FFF2-40B4-BE49-F238E27FC236}">
                      <a16:creationId xmlns:a16="http://schemas.microsoft.com/office/drawing/2014/main" id="{E8761FB0-2B92-5443-9C7B-DA262BA642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Connecteur droit 65">
                  <a:extLst>
                    <a:ext uri="{FF2B5EF4-FFF2-40B4-BE49-F238E27FC236}">
                      <a16:creationId xmlns:a16="http://schemas.microsoft.com/office/drawing/2014/main" id="{9F8EEECC-BF40-4C39-A281-7B59352258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e 6">
              <a:extLst>
                <a:ext uri="{FF2B5EF4-FFF2-40B4-BE49-F238E27FC236}">
                  <a16:creationId xmlns:a16="http://schemas.microsoft.com/office/drawing/2014/main" id="{AF5D057E-9996-C9FA-B190-24267DFBCA22}"/>
                </a:ext>
              </a:extLst>
            </p:cNvPr>
            <p:cNvGrpSpPr/>
            <p:nvPr/>
          </p:nvGrpSpPr>
          <p:grpSpPr>
            <a:xfrm rot="5400000">
              <a:off x="2214486" y="2037687"/>
              <a:ext cx="2046508" cy="511200"/>
              <a:chOff x="1574415" y="1318037"/>
              <a:chExt cx="2046508" cy="561564"/>
            </a:xfrm>
          </p:grpSpPr>
          <p:grpSp>
            <p:nvGrpSpPr>
              <p:cNvPr id="8" name="Groupe 7">
                <a:extLst>
                  <a:ext uri="{FF2B5EF4-FFF2-40B4-BE49-F238E27FC236}">
                    <a16:creationId xmlns:a16="http://schemas.microsoft.com/office/drawing/2014/main" id="{24957B21-69C0-C463-0D98-8E2E519F93BD}"/>
                  </a:ext>
                </a:extLst>
              </p:cNvPr>
              <p:cNvGrpSpPr/>
              <p:nvPr/>
            </p:nvGrpSpPr>
            <p:grpSpPr>
              <a:xfrm>
                <a:off x="1574415" y="1318037"/>
                <a:ext cx="510728" cy="561564"/>
                <a:chOff x="9041605" y="291528"/>
                <a:chExt cx="360000" cy="3958225"/>
              </a:xfrm>
            </p:grpSpPr>
            <p:cxnSp>
              <p:nvCxnSpPr>
                <p:cNvPr id="42" name="Connecteur droit 41">
                  <a:extLst>
                    <a:ext uri="{FF2B5EF4-FFF2-40B4-BE49-F238E27FC236}">
                      <a16:creationId xmlns:a16="http://schemas.microsoft.com/office/drawing/2014/main" id="{04C42D76-5169-BCD5-BE68-59F9148860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4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>
                  <a:extLst>
                    <a:ext uri="{FF2B5EF4-FFF2-40B4-BE49-F238E27FC236}">
                      <a16:creationId xmlns:a16="http://schemas.microsoft.com/office/drawing/2014/main" id="{8817EA62-119F-B260-4A90-733D5A6A09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>
                  <a:extLst>
                    <a:ext uri="{FF2B5EF4-FFF2-40B4-BE49-F238E27FC236}">
                      <a16:creationId xmlns:a16="http://schemas.microsoft.com/office/drawing/2014/main" id="{2B770CA5-480C-DF10-7519-07DA3A5188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>
                  <a:extLst>
                    <a:ext uri="{FF2B5EF4-FFF2-40B4-BE49-F238E27FC236}">
                      <a16:creationId xmlns:a16="http://schemas.microsoft.com/office/drawing/2014/main" id="{4A722B6E-1B9B-0428-18C6-F8612ECC4F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>
                  <a:extLst>
                    <a:ext uri="{FF2B5EF4-FFF2-40B4-BE49-F238E27FC236}">
                      <a16:creationId xmlns:a16="http://schemas.microsoft.com/office/drawing/2014/main" id="{83528638-A6BE-EF50-195C-32D23300B2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>
                  <a:extLst>
                    <a:ext uri="{FF2B5EF4-FFF2-40B4-BE49-F238E27FC236}">
                      <a16:creationId xmlns:a16="http://schemas.microsoft.com/office/drawing/2014/main" id="{63A6C0DA-6170-696C-62E1-044FCE150A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>
                  <a:extLst>
                    <a:ext uri="{FF2B5EF4-FFF2-40B4-BE49-F238E27FC236}">
                      <a16:creationId xmlns:a16="http://schemas.microsoft.com/office/drawing/2014/main" id="{268E681B-68CC-0BF5-B01A-47CA8E5590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Connecteur droit 48">
                  <a:extLst>
                    <a:ext uri="{FF2B5EF4-FFF2-40B4-BE49-F238E27FC236}">
                      <a16:creationId xmlns:a16="http://schemas.microsoft.com/office/drawing/2014/main" id="{8078004E-1120-A7BC-0FB1-FB38EEB299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Connecteur droit 49">
                  <a:extLst>
                    <a:ext uri="{FF2B5EF4-FFF2-40B4-BE49-F238E27FC236}">
                      <a16:creationId xmlns:a16="http://schemas.microsoft.com/office/drawing/2014/main" id="{EA01E231-E705-427B-1148-560DA5561D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14AA2CF8-AEFE-E4D0-F897-0C4F4F8309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CA10E4E6-815B-C3B1-78D4-657FA392F8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e 8">
                <a:extLst>
                  <a:ext uri="{FF2B5EF4-FFF2-40B4-BE49-F238E27FC236}">
                    <a16:creationId xmlns:a16="http://schemas.microsoft.com/office/drawing/2014/main" id="{BCC8176E-845F-4FBA-11C1-DEA3B67E632F}"/>
                  </a:ext>
                </a:extLst>
              </p:cNvPr>
              <p:cNvGrpSpPr/>
              <p:nvPr/>
            </p:nvGrpSpPr>
            <p:grpSpPr>
              <a:xfrm>
                <a:off x="2137279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32" name="Connecteur droit 31">
                  <a:extLst>
                    <a:ext uri="{FF2B5EF4-FFF2-40B4-BE49-F238E27FC236}">
                      <a16:creationId xmlns:a16="http://schemas.microsoft.com/office/drawing/2014/main" id="{F955970C-65DC-2404-C0DF-6307A0F0DE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>
                  <a:extLst>
                    <a:ext uri="{FF2B5EF4-FFF2-40B4-BE49-F238E27FC236}">
                      <a16:creationId xmlns:a16="http://schemas.microsoft.com/office/drawing/2014/main" id="{3521B0BE-8DFB-3233-BF53-2C8220BB48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  <a:ln w="63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>
                  <a:extLst>
                    <a:ext uri="{FF2B5EF4-FFF2-40B4-BE49-F238E27FC236}">
                      <a16:creationId xmlns:a16="http://schemas.microsoft.com/office/drawing/2014/main" id="{C083C1A1-AF56-4368-4EF6-E136CCCE02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>
                  <a:extLst>
                    <a:ext uri="{FF2B5EF4-FFF2-40B4-BE49-F238E27FC236}">
                      <a16:creationId xmlns:a16="http://schemas.microsoft.com/office/drawing/2014/main" id="{B5CB2348-EF0A-C236-E91E-C4388D793A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>
                  <a:extLst>
                    <a:ext uri="{FF2B5EF4-FFF2-40B4-BE49-F238E27FC236}">
                      <a16:creationId xmlns:a16="http://schemas.microsoft.com/office/drawing/2014/main" id="{90F37D89-32F3-D7D5-94FD-C875F689BC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>
                  <a:extLst>
                    <a:ext uri="{FF2B5EF4-FFF2-40B4-BE49-F238E27FC236}">
                      <a16:creationId xmlns:a16="http://schemas.microsoft.com/office/drawing/2014/main" id="{A5C203FF-0F8A-397E-BA09-F2292D91BF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cteur droit 37">
                  <a:extLst>
                    <a:ext uri="{FF2B5EF4-FFF2-40B4-BE49-F238E27FC236}">
                      <a16:creationId xmlns:a16="http://schemas.microsoft.com/office/drawing/2014/main" id="{D6394028-0D5E-D13C-7C1B-3B0D1C54EF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cteur droit 38">
                  <a:extLst>
                    <a:ext uri="{FF2B5EF4-FFF2-40B4-BE49-F238E27FC236}">
                      <a16:creationId xmlns:a16="http://schemas.microsoft.com/office/drawing/2014/main" id="{482C24F9-77AF-7104-663F-A1C5DDCA33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cteur droit 39">
                  <a:extLst>
                    <a:ext uri="{FF2B5EF4-FFF2-40B4-BE49-F238E27FC236}">
                      <a16:creationId xmlns:a16="http://schemas.microsoft.com/office/drawing/2014/main" id="{F0BC770E-F6E0-A92A-EA0B-D57FAAFEC0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>
                  <a:extLst>
                    <a:ext uri="{FF2B5EF4-FFF2-40B4-BE49-F238E27FC236}">
                      <a16:creationId xmlns:a16="http://schemas.microsoft.com/office/drawing/2014/main" id="{44B35F7E-7FCE-7128-71DF-40BB2E7494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e 9">
                <a:extLst>
                  <a:ext uri="{FF2B5EF4-FFF2-40B4-BE49-F238E27FC236}">
                    <a16:creationId xmlns:a16="http://schemas.microsoft.com/office/drawing/2014/main" id="{158D4D32-7BCC-AA6C-D4F8-66C8ECE35183}"/>
                  </a:ext>
                </a:extLst>
              </p:cNvPr>
              <p:cNvGrpSpPr/>
              <p:nvPr/>
            </p:nvGrpSpPr>
            <p:grpSpPr>
              <a:xfrm>
                <a:off x="2649471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22" name="Connecteur droit 21">
                  <a:extLst>
                    <a:ext uri="{FF2B5EF4-FFF2-40B4-BE49-F238E27FC236}">
                      <a16:creationId xmlns:a16="http://schemas.microsoft.com/office/drawing/2014/main" id="{AA2FE20A-9325-173E-2AA9-FB045D3073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>
                  <a:extLst>
                    <a:ext uri="{FF2B5EF4-FFF2-40B4-BE49-F238E27FC236}">
                      <a16:creationId xmlns:a16="http://schemas.microsoft.com/office/drawing/2014/main" id="{0BA6C93C-0F48-833B-260A-C31AE88483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>
                  <a:extLst>
                    <a:ext uri="{FF2B5EF4-FFF2-40B4-BE49-F238E27FC236}">
                      <a16:creationId xmlns:a16="http://schemas.microsoft.com/office/drawing/2014/main" id="{1D4507A3-1189-72F8-A531-4BCD2D79AA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>
                  <a:extLst>
                    <a:ext uri="{FF2B5EF4-FFF2-40B4-BE49-F238E27FC236}">
                      <a16:creationId xmlns:a16="http://schemas.microsoft.com/office/drawing/2014/main" id="{6C89A61A-00E3-E1DC-AF70-D2B8D87BF8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Connecteur droit 25">
                  <a:extLst>
                    <a:ext uri="{FF2B5EF4-FFF2-40B4-BE49-F238E27FC236}">
                      <a16:creationId xmlns:a16="http://schemas.microsoft.com/office/drawing/2014/main" id="{A2D1F67A-29FB-63BC-3274-3AE635B310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>
                  <a:extLst>
                    <a:ext uri="{FF2B5EF4-FFF2-40B4-BE49-F238E27FC236}">
                      <a16:creationId xmlns:a16="http://schemas.microsoft.com/office/drawing/2014/main" id="{F2B5AF6C-8AF6-E54A-B005-4F6A8F317B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Connecteur droit 27">
                  <a:extLst>
                    <a:ext uri="{FF2B5EF4-FFF2-40B4-BE49-F238E27FC236}">
                      <a16:creationId xmlns:a16="http://schemas.microsoft.com/office/drawing/2014/main" id="{195F72FE-8E40-3348-C9A3-73DDD63938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Connecteur droit 28">
                  <a:extLst>
                    <a:ext uri="{FF2B5EF4-FFF2-40B4-BE49-F238E27FC236}">
                      <a16:creationId xmlns:a16="http://schemas.microsoft.com/office/drawing/2014/main" id="{5FC0E472-2C30-0250-5593-38AF9AFE2C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Connecteur droit 29">
                  <a:extLst>
                    <a:ext uri="{FF2B5EF4-FFF2-40B4-BE49-F238E27FC236}">
                      <a16:creationId xmlns:a16="http://schemas.microsoft.com/office/drawing/2014/main" id="{681BD0B3-AE0E-2EA4-E1B2-9A309E1EB8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>
                  <a:extLst>
                    <a:ext uri="{FF2B5EF4-FFF2-40B4-BE49-F238E27FC236}">
                      <a16:creationId xmlns:a16="http://schemas.microsoft.com/office/drawing/2014/main" id="{D3A7CA75-C181-647D-1EE5-0CFDC8AA5F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e 10">
                <a:extLst>
                  <a:ext uri="{FF2B5EF4-FFF2-40B4-BE49-F238E27FC236}">
                    <a16:creationId xmlns:a16="http://schemas.microsoft.com/office/drawing/2014/main" id="{3B9A7505-CAEA-175B-68F7-99F65BBBB599}"/>
                  </a:ext>
                </a:extLst>
              </p:cNvPr>
              <p:cNvGrpSpPr/>
              <p:nvPr/>
            </p:nvGrpSpPr>
            <p:grpSpPr>
              <a:xfrm>
                <a:off x="3161268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12" name="Connecteur droit 11">
                  <a:extLst>
                    <a:ext uri="{FF2B5EF4-FFF2-40B4-BE49-F238E27FC236}">
                      <a16:creationId xmlns:a16="http://schemas.microsoft.com/office/drawing/2014/main" id="{B789A51F-3C26-A6AD-B708-AC27CEBEF4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Connecteur droit 12">
                  <a:extLst>
                    <a:ext uri="{FF2B5EF4-FFF2-40B4-BE49-F238E27FC236}">
                      <a16:creationId xmlns:a16="http://schemas.microsoft.com/office/drawing/2014/main" id="{EAA0EB47-10B1-47D8-7DCB-B95BE9D992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Connecteur droit 13">
                  <a:extLst>
                    <a:ext uri="{FF2B5EF4-FFF2-40B4-BE49-F238E27FC236}">
                      <a16:creationId xmlns:a16="http://schemas.microsoft.com/office/drawing/2014/main" id="{FEBEE48B-A1E6-C462-790F-AECAB79997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Connecteur droit 14">
                  <a:extLst>
                    <a:ext uri="{FF2B5EF4-FFF2-40B4-BE49-F238E27FC236}">
                      <a16:creationId xmlns:a16="http://schemas.microsoft.com/office/drawing/2014/main" id="{A75639B6-91C8-886F-3FD0-40B71FFD7F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Connecteur droit 15">
                  <a:extLst>
                    <a:ext uri="{FF2B5EF4-FFF2-40B4-BE49-F238E27FC236}">
                      <a16:creationId xmlns:a16="http://schemas.microsoft.com/office/drawing/2014/main" id="{802B65FF-0BD9-2D0D-7F66-C051668FBA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necteur droit 16">
                  <a:extLst>
                    <a:ext uri="{FF2B5EF4-FFF2-40B4-BE49-F238E27FC236}">
                      <a16:creationId xmlns:a16="http://schemas.microsoft.com/office/drawing/2014/main" id="{68595B33-CDAB-299A-F20A-AB30899C8B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Connecteur droit 17">
                  <a:extLst>
                    <a:ext uri="{FF2B5EF4-FFF2-40B4-BE49-F238E27FC236}">
                      <a16:creationId xmlns:a16="http://schemas.microsoft.com/office/drawing/2014/main" id="{E52F646C-5BEC-C504-5AB4-2DEDC329AE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Connecteur droit 18">
                  <a:extLst>
                    <a:ext uri="{FF2B5EF4-FFF2-40B4-BE49-F238E27FC236}">
                      <a16:creationId xmlns:a16="http://schemas.microsoft.com/office/drawing/2014/main" id="{E137A044-A205-2683-5D4F-FEA4D62260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Connecteur droit 19">
                  <a:extLst>
                    <a:ext uri="{FF2B5EF4-FFF2-40B4-BE49-F238E27FC236}">
                      <a16:creationId xmlns:a16="http://schemas.microsoft.com/office/drawing/2014/main" id="{218C5BDA-F73A-830A-6390-9DF51238CD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Connecteur droit 20">
                  <a:extLst>
                    <a:ext uri="{FF2B5EF4-FFF2-40B4-BE49-F238E27FC236}">
                      <a16:creationId xmlns:a16="http://schemas.microsoft.com/office/drawing/2014/main" id="{0E6D6C9D-105C-1A1D-4977-7C5165D81E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517824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9434A66-27E5-0F40-E05E-C59A4BCE95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03" b="3370"/>
          <a:stretch>
            <a:fillRect/>
          </a:stretch>
        </p:blipFill>
        <p:spPr bwMode="auto">
          <a:xfrm>
            <a:off x="2015490" y="471805"/>
            <a:ext cx="8161020" cy="59143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98" name="Groupe 97">
            <a:extLst>
              <a:ext uri="{FF2B5EF4-FFF2-40B4-BE49-F238E27FC236}">
                <a16:creationId xmlns:a16="http://schemas.microsoft.com/office/drawing/2014/main" id="{F63B8528-1EF5-8703-7AF9-E795EE29DD16}"/>
              </a:ext>
            </a:extLst>
          </p:cNvPr>
          <p:cNvGrpSpPr>
            <a:grpSpLocks noChangeAspect="1"/>
          </p:cNvGrpSpPr>
          <p:nvPr/>
        </p:nvGrpSpPr>
        <p:grpSpPr>
          <a:xfrm>
            <a:off x="728121" y="3750187"/>
            <a:ext cx="1444592" cy="1444592"/>
            <a:chOff x="2982140" y="1270033"/>
            <a:chExt cx="2046508" cy="2046508"/>
          </a:xfrm>
        </p:grpSpPr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50E5CB1C-4708-B1CB-EDB1-7679FFFBEEDC}"/>
                </a:ext>
              </a:extLst>
            </p:cNvPr>
            <p:cNvGrpSpPr/>
            <p:nvPr/>
          </p:nvGrpSpPr>
          <p:grpSpPr>
            <a:xfrm>
              <a:off x="2982140" y="2804745"/>
              <a:ext cx="2046508" cy="511796"/>
              <a:chOff x="1574415" y="1318037"/>
              <a:chExt cx="2046508" cy="561564"/>
            </a:xfrm>
          </p:grpSpPr>
          <p:grpSp>
            <p:nvGrpSpPr>
              <p:cNvPr id="7" name="Groupe 6">
                <a:extLst>
                  <a:ext uri="{FF2B5EF4-FFF2-40B4-BE49-F238E27FC236}">
                    <a16:creationId xmlns:a16="http://schemas.microsoft.com/office/drawing/2014/main" id="{5C4344B6-0765-E34A-F2EA-882A57D837B7}"/>
                  </a:ext>
                </a:extLst>
              </p:cNvPr>
              <p:cNvGrpSpPr/>
              <p:nvPr/>
            </p:nvGrpSpPr>
            <p:grpSpPr>
              <a:xfrm>
                <a:off x="1574415" y="1318037"/>
                <a:ext cx="510728" cy="561564"/>
                <a:chOff x="9041605" y="291528"/>
                <a:chExt cx="360000" cy="3958225"/>
              </a:xfrm>
            </p:grpSpPr>
            <p:cxnSp>
              <p:nvCxnSpPr>
                <p:cNvPr id="41" name="Connecteur droit 40">
                  <a:extLst>
                    <a:ext uri="{FF2B5EF4-FFF2-40B4-BE49-F238E27FC236}">
                      <a16:creationId xmlns:a16="http://schemas.microsoft.com/office/drawing/2014/main" id="{399E50BF-0562-FB65-9AE1-3A3A12B60D8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4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>
                  <a:extLst>
                    <a:ext uri="{FF2B5EF4-FFF2-40B4-BE49-F238E27FC236}">
                      <a16:creationId xmlns:a16="http://schemas.microsoft.com/office/drawing/2014/main" id="{792A2C90-79BE-E495-726A-4B6CF15362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>
                  <a:extLst>
                    <a:ext uri="{FF2B5EF4-FFF2-40B4-BE49-F238E27FC236}">
                      <a16:creationId xmlns:a16="http://schemas.microsoft.com/office/drawing/2014/main" id="{D83670B5-3A35-767E-4ACE-40567B1832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>
                  <a:extLst>
                    <a:ext uri="{FF2B5EF4-FFF2-40B4-BE49-F238E27FC236}">
                      <a16:creationId xmlns:a16="http://schemas.microsoft.com/office/drawing/2014/main" id="{52817E5A-399B-E3F1-92AF-1170F5E492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>
                  <a:extLst>
                    <a:ext uri="{FF2B5EF4-FFF2-40B4-BE49-F238E27FC236}">
                      <a16:creationId xmlns:a16="http://schemas.microsoft.com/office/drawing/2014/main" id="{2F401671-1690-22EF-B4F8-73A27B7571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>
                  <a:extLst>
                    <a:ext uri="{FF2B5EF4-FFF2-40B4-BE49-F238E27FC236}">
                      <a16:creationId xmlns:a16="http://schemas.microsoft.com/office/drawing/2014/main" id="{44F5F4C2-5AD0-4FF7-F6A5-6375B0ACC1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>
                  <a:extLst>
                    <a:ext uri="{FF2B5EF4-FFF2-40B4-BE49-F238E27FC236}">
                      <a16:creationId xmlns:a16="http://schemas.microsoft.com/office/drawing/2014/main" id="{852EFDA5-E9E1-C5FF-C4BD-D09A1D9062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>
                  <a:extLst>
                    <a:ext uri="{FF2B5EF4-FFF2-40B4-BE49-F238E27FC236}">
                      <a16:creationId xmlns:a16="http://schemas.microsoft.com/office/drawing/2014/main" id="{D87EC16B-34AF-BFA8-8C8A-4D0B1BCDF9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Connecteur droit 48">
                  <a:extLst>
                    <a:ext uri="{FF2B5EF4-FFF2-40B4-BE49-F238E27FC236}">
                      <a16:creationId xmlns:a16="http://schemas.microsoft.com/office/drawing/2014/main" id="{0A64B8AF-4211-F8A4-D008-B6EC80FE0A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Connecteur droit 49">
                  <a:extLst>
                    <a:ext uri="{FF2B5EF4-FFF2-40B4-BE49-F238E27FC236}">
                      <a16:creationId xmlns:a16="http://schemas.microsoft.com/office/drawing/2014/main" id="{925D1802-71BC-FB67-FA5C-68D8328438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26BBD6B7-5B43-5FCD-F491-81B1CE1B59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Groupe 7">
                <a:extLst>
                  <a:ext uri="{FF2B5EF4-FFF2-40B4-BE49-F238E27FC236}">
                    <a16:creationId xmlns:a16="http://schemas.microsoft.com/office/drawing/2014/main" id="{FA6762D5-6B57-3C9C-8BCB-D009EAA8B8B4}"/>
                  </a:ext>
                </a:extLst>
              </p:cNvPr>
              <p:cNvGrpSpPr/>
              <p:nvPr/>
            </p:nvGrpSpPr>
            <p:grpSpPr>
              <a:xfrm>
                <a:off x="2137279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31" name="Connecteur droit 30">
                  <a:extLst>
                    <a:ext uri="{FF2B5EF4-FFF2-40B4-BE49-F238E27FC236}">
                      <a16:creationId xmlns:a16="http://schemas.microsoft.com/office/drawing/2014/main" id="{A499D9ED-1CB2-EF8D-869F-098237D918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>
                  <a:extLst>
                    <a:ext uri="{FF2B5EF4-FFF2-40B4-BE49-F238E27FC236}">
                      <a16:creationId xmlns:a16="http://schemas.microsoft.com/office/drawing/2014/main" id="{BAA223C8-744A-F2FB-226E-11F1D551E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  <a:ln w="63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>
                  <a:extLst>
                    <a:ext uri="{FF2B5EF4-FFF2-40B4-BE49-F238E27FC236}">
                      <a16:creationId xmlns:a16="http://schemas.microsoft.com/office/drawing/2014/main" id="{7D5ECCD2-DA7D-F1A7-98CD-788FC9F377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>
                  <a:extLst>
                    <a:ext uri="{FF2B5EF4-FFF2-40B4-BE49-F238E27FC236}">
                      <a16:creationId xmlns:a16="http://schemas.microsoft.com/office/drawing/2014/main" id="{B30A3609-08D0-B40F-4971-8893597E16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>
                  <a:extLst>
                    <a:ext uri="{FF2B5EF4-FFF2-40B4-BE49-F238E27FC236}">
                      <a16:creationId xmlns:a16="http://schemas.microsoft.com/office/drawing/2014/main" id="{159A3E56-20D4-93C2-DC0D-A54FDEBAE1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>
                  <a:extLst>
                    <a:ext uri="{FF2B5EF4-FFF2-40B4-BE49-F238E27FC236}">
                      <a16:creationId xmlns:a16="http://schemas.microsoft.com/office/drawing/2014/main" id="{B70BF75B-BD93-949F-499D-9828771B00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>
                  <a:extLst>
                    <a:ext uri="{FF2B5EF4-FFF2-40B4-BE49-F238E27FC236}">
                      <a16:creationId xmlns:a16="http://schemas.microsoft.com/office/drawing/2014/main" id="{3A0ACA79-3210-F4E5-A0C0-0C3FBE3289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cteur droit 37">
                  <a:extLst>
                    <a:ext uri="{FF2B5EF4-FFF2-40B4-BE49-F238E27FC236}">
                      <a16:creationId xmlns:a16="http://schemas.microsoft.com/office/drawing/2014/main" id="{5F8A3E54-3EFD-92E6-0D19-342F475AB8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cteur droit 38">
                  <a:extLst>
                    <a:ext uri="{FF2B5EF4-FFF2-40B4-BE49-F238E27FC236}">
                      <a16:creationId xmlns:a16="http://schemas.microsoft.com/office/drawing/2014/main" id="{AC187A80-B972-4E3F-FB60-FD50A13232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cteur droit 39">
                  <a:extLst>
                    <a:ext uri="{FF2B5EF4-FFF2-40B4-BE49-F238E27FC236}">
                      <a16:creationId xmlns:a16="http://schemas.microsoft.com/office/drawing/2014/main" id="{4D52623F-2D50-376C-BB47-17C8C15508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e 8">
                <a:extLst>
                  <a:ext uri="{FF2B5EF4-FFF2-40B4-BE49-F238E27FC236}">
                    <a16:creationId xmlns:a16="http://schemas.microsoft.com/office/drawing/2014/main" id="{B88E6C1E-FD3D-A88F-C930-B5A07CB2C650}"/>
                  </a:ext>
                </a:extLst>
              </p:cNvPr>
              <p:cNvGrpSpPr/>
              <p:nvPr/>
            </p:nvGrpSpPr>
            <p:grpSpPr>
              <a:xfrm>
                <a:off x="2649471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21" name="Connecteur droit 20">
                  <a:extLst>
                    <a:ext uri="{FF2B5EF4-FFF2-40B4-BE49-F238E27FC236}">
                      <a16:creationId xmlns:a16="http://schemas.microsoft.com/office/drawing/2014/main" id="{209C6D73-061C-C69A-9119-DD3A1EB50C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>
                  <a:extLst>
                    <a:ext uri="{FF2B5EF4-FFF2-40B4-BE49-F238E27FC236}">
                      <a16:creationId xmlns:a16="http://schemas.microsoft.com/office/drawing/2014/main" id="{E848EC90-05F5-2D18-EA36-692E5C8AAB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>
                  <a:extLst>
                    <a:ext uri="{FF2B5EF4-FFF2-40B4-BE49-F238E27FC236}">
                      <a16:creationId xmlns:a16="http://schemas.microsoft.com/office/drawing/2014/main" id="{D99CC0CA-6B09-8316-8E41-3B992D9542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>
                  <a:extLst>
                    <a:ext uri="{FF2B5EF4-FFF2-40B4-BE49-F238E27FC236}">
                      <a16:creationId xmlns:a16="http://schemas.microsoft.com/office/drawing/2014/main" id="{E5BE9025-3ABF-EFBE-FF29-0C486CA00E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>
                  <a:extLst>
                    <a:ext uri="{FF2B5EF4-FFF2-40B4-BE49-F238E27FC236}">
                      <a16:creationId xmlns:a16="http://schemas.microsoft.com/office/drawing/2014/main" id="{CFC7ED56-BC39-BB22-FBDF-B1B51DB5F6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Connecteur droit 25">
                  <a:extLst>
                    <a:ext uri="{FF2B5EF4-FFF2-40B4-BE49-F238E27FC236}">
                      <a16:creationId xmlns:a16="http://schemas.microsoft.com/office/drawing/2014/main" id="{ACBE915E-D4DB-6FB9-1D91-3070FFE6F8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>
                  <a:extLst>
                    <a:ext uri="{FF2B5EF4-FFF2-40B4-BE49-F238E27FC236}">
                      <a16:creationId xmlns:a16="http://schemas.microsoft.com/office/drawing/2014/main" id="{302DC718-6A65-87C9-DDE7-9C1F5BB9B1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Connecteur droit 27">
                  <a:extLst>
                    <a:ext uri="{FF2B5EF4-FFF2-40B4-BE49-F238E27FC236}">
                      <a16:creationId xmlns:a16="http://schemas.microsoft.com/office/drawing/2014/main" id="{8F3F4477-D582-C483-FB9B-2F7E3216BA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Connecteur droit 28">
                  <a:extLst>
                    <a:ext uri="{FF2B5EF4-FFF2-40B4-BE49-F238E27FC236}">
                      <a16:creationId xmlns:a16="http://schemas.microsoft.com/office/drawing/2014/main" id="{68F5A644-9B7C-7A77-302C-8B909AA15C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Connecteur droit 29">
                  <a:extLst>
                    <a:ext uri="{FF2B5EF4-FFF2-40B4-BE49-F238E27FC236}">
                      <a16:creationId xmlns:a16="http://schemas.microsoft.com/office/drawing/2014/main" id="{8E3528F0-95F3-6B91-6B11-9578F1F218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e 9">
                <a:extLst>
                  <a:ext uri="{FF2B5EF4-FFF2-40B4-BE49-F238E27FC236}">
                    <a16:creationId xmlns:a16="http://schemas.microsoft.com/office/drawing/2014/main" id="{0CE524AE-61A0-52C0-C26C-CF5BFF74B569}"/>
                  </a:ext>
                </a:extLst>
              </p:cNvPr>
              <p:cNvGrpSpPr/>
              <p:nvPr/>
            </p:nvGrpSpPr>
            <p:grpSpPr>
              <a:xfrm>
                <a:off x="3161268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11" name="Connecteur droit 10">
                  <a:extLst>
                    <a:ext uri="{FF2B5EF4-FFF2-40B4-BE49-F238E27FC236}">
                      <a16:creationId xmlns:a16="http://schemas.microsoft.com/office/drawing/2014/main" id="{BD9FD76F-0391-28D5-AD2B-BF15159155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Connecteur droit 11">
                  <a:extLst>
                    <a:ext uri="{FF2B5EF4-FFF2-40B4-BE49-F238E27FC236}">
                      <a16:creationId xmlns:a16="http://schemas.microsoft.com/office/drawing/2014/main" id="{4BE38B03-5388-C428-6F8E-8A0CE40C5CB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Connecteur droit 12">
                  <a:extLst>
                    <a:ext uri="{FF2B5EF4-FFF2-40B4-BE49-F238E27FC236}">
                      <a16:creationId xmlns:a16="http://schemas.microsoft.com/office/drawing/2014/main" id="{CA715B8B-2A2E-2257-218D-AD25D8B791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Connecteur droit 13">
                  <a:extLst>
                    <a:ext uri="{FF2B5EF4-FFF2-40B4-BE49-F238E27FC236}">
                      <a16:creationId xmlns:a16="http://schemas.microsoft.com/office/drawing/2014/main" id="{6EBFB300-5187-B3ED-48BD-35EF958355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Connecteur droit 14">
                  <a:extLst>
                    <a:ext uri="{FF2B5EF4-FFF2-40B4-BE49-F238E27FC236}">
                      <a16:creationId xmlns:a16="http://schemas.microsoft.com/office/drawing/2014/main" id="{FA0C655D-8485-0413-E793-2D7D924DDF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Connecteur droit 15">
                  <a:extLst>
                    <a:ext uri="{FF2B5EF4-FFF2-40B4-BE49-F238E27FC236}">
                      <a16:creationId xmlns:a16="http://schemas.microsoft.com/office/drawing/2014/main" id="{E2F60709-C603-514E-5E12-B5922AA349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necteur droit 16">
                  <a:extLst>
                    <a:ext uri="{FF2B5EF4-FFF2-40B4-BE49-F238E27FC236}">
                      <a16:creationId xmlns:a16="http://schemas.microsoft.com/office/drawing/2014/main" id="{E8A6BC0A-3E97-450D-2FDB-FAF14C7913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Connecteur droit 17">
                  <a:extLst>
                    <a:ext uri="{FF2B5EF4-FFF2-40B4-BE49-F238E27FC236}">
                      <a16:creationId xmlns:a16="http://schemas.microsoft.com/office/drawing/2014/main" id="{9821DC95-A989-DC77-1C73-BEDD110C46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Connecteur droit 18">
                  <a:extLst>
                    <a:ext uri="{FF2B5EF4-FFF2-40B4-BE49-F238E27FC236}">
                      <a16:creationId xmlns:a16="http://schemas.microsoft.com/office/drawing/2014/main" id="{6A9ED8BB-A557-A5A0-D7E0-3E1F503600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Connecteur droit 19">
                  <a:extLst>
                    <a:ext uri="{FF2B5EF4-FFF2-40B4-BE49-F238E27FC236}">
                      <a16:creationId xmlns:a16="http://schemas.microsoft.com/office/drawing/2014/main" id="{20173E66-0FF5-ACA6-AE52-A1BE134722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2" name="Groupe 51">
              <a:extLst>
                <a:ext uri="{FF2B5EF4-FFF2-40B4-BE49-F238E27FC236}">
                  <a16:creationId xmlns:a16="http://schemas.microsoft.com/office/drawing/2014/main" id="{54F3E6F9-C6D8-0057-F1BF-2186EB696D25}"/>
                </a:ext>
              </a:extLst>
            </p:cNvPr>
            <p:cNvGrpSpPr/>
            <p:nvPr/>
          </p:nvGrpSpPr>
          <p:grpSpPr>
            <a:xfrm rot="5400000">
              <a:off x="2214486" y="2037687"/>
              <a:ext cx="2046508" cy="511200"/>
              <a:chOff x="1574415" y="1318037"/>
              <a:chExt cx="2046508" cy="561564"/>
            </a:xfrm>
          </p:grpSpPr>
          <p:grpSp>
            <p:nvGrpSpPr>
              <p:cNvPr id="53" name="Groupe 52">
                <a:extLst>
                  <a:ext uri="{FF2B5EF4-FFF2-40B4-BE49-F238E27FC236}">
                    <a16:creationId xmlns:a16="http://schemas.microsoft.com/office/drawing/2014/main" id="{6164B946-ACAF-A44A-63B3-BD4896B7DA4A}"/>
                  </a:ext>
                </a:extLst>
              </p:cNvPr>
              <p:cNvGrpSpPr/>
              <p:nvPr/>
            </p:nvGrpSpPr>
            <p:grpSpPr>
              <a:xfrm>
                <a:off x="1574415" y="1318037"/>
                <a:ext cx="510728" cy="561564"/>
                <a:chOff x="9041605" y="291528"/>
                <a:chExt cx="360000" cy="3958225"/>
              </a:xfrm>
            </p:grpSpPr>
            <p:cxnSp>
              <p:nvCxnSpPr>
                <p:cNvPr id="87" name="Connecteur droit 86">
                  <a:extLst>
                    <a:ext uri="{FF2B5EF4-FFF2-40B4-BE49-F238E27FC236}">
                      <a16:creationId xmlns:a16="http://schemas.microsoft.com/office/drawing/2014/main" id="{8926F0BA-94F6-0953-6C0A-2D8DAFD385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4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Connecteur droit 87">
                  <a:extLst>
                    <a:ext uri="{FF2B5EF4-FFF2-40B4-BE49-F238E27FC236}">
                      <a16:creationId xmlns:a16="http://schemas.microsoft.com/office/drawing/2014/main" id="{D3B068D4-DCC9-0760-D9C9-32830D78A5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Connecteur droit 88">
                  <a:extLst>
                    <a:ext uri="{FF2B5EF4-FFF2-40B4-BE49-F238E27FC236}">
                      <a16:creationId xmlns:a16="http://schemas.microsoft.com/office/drawing/2014/main" id="{C89428B5-C764-12CB-0A25-BF34ABEF28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Connecteur droit 89">
                  <a:extLst>
                    <a:ext uri="{FF2B5EF4-FFF2-40B4-BE49-F238E27FC236}">
                      <a16:creationId xmlns:a16="http://schemas.microsoft.com/office/drawing/2014/main" id="{029879F2-914E-2BC1-82E1-88732BAD54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Connecteur droit 90">
                  <a:extLst>
                    <a:ext uri="{FF2B5EF4-FFF2-40B4-BE49-F238E27FC236}">
                      <a16:creationId xmlns:a16="http://schemas.microsoft.com/office/drawing/2014/main" id="{A94B6D8C-AC49-0317-C4D8-295A0B8A4F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Connecteur droit 91">
                  <a:extLst>
                    <a:ext uri="{FF2B5EF4-FFF2-40B4-BE49-F238E27FC236}">
                      <a16:creationId xmlns:a16="http://schemas.microsoft.com/office/drawing/2014/main" id="{83848D60-3CE4-3096-A57C-BE3F985A6B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Connecteur droit 92">
                  <a:extLst>
                    <a:ext uri="{FF2B5EF4-FFF2-40B4-BE49-F238E27FC236}">
                      <a16:creationId xmlns:a16="http://schemas.microsoft.com/office/drawing/2014/main" id="{49014ECC-C253-2BC2-C328-857AA8104F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Connecteur droit 93">
                  <a:extLst>
                    <a:ext uri="{FF2B5EF4-FFF2-40B4-BE49-F238E27FC236}">
                      <a16:creationId xmlns:a16="http://schemas.microsoft.com/office/drawing/2014/main" id="{39D912FC-689B-8DBF-CBFE-D5E8F7FBA0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Connecteur droit 94">
                  <a:extLst>
                    <a:ext uri="{FF2B5EF4-FFF2-40B4-BE49-F238E27FC236}">
                      <a16:creationId xmlns:a16="http://schemas.microsoft.com/office/drawing/2014/main" id="{7D9916D5-0416-65F6-08B0-9C866F9DC9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Connecteur droit 95">
                  <a:extLst>
                    <a:ext uri="{FF2B5EF4-FFF2-40B4-BE49-F238E27FC236}">
                      <a16:creationId xmlns:a16="http://schemas.microsoft.com/office/drawing/2014/main" id="{FC130E5C-4F92-4315-E1AE-76D5FABB5B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Connecteur droit 96">
                  <a:extLst>
                    <a:ext uri="{FF2B5EF4-FFF2-40B4-BE49-F238E27FC236}">
                      <a16:creationId xmlns:a16="http://schemas.microsoft.com/office/drawing/2014/main" id="{BB523CBB-6D4A-AF0F-0F3A-2F2933738C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e 53">
                <a:extLst>
                  <a:ext uri="{FF2B5EF4-FFF2-40B4-BE49-F238E27FC236}">
                    <a16:creationId xmlns:a16="http://schemas.microsoft.com/office/drawing/2014/main" id="{FA3D4D22-2F3F-3EE9-3D06-86AFA4EB19AC}"/>
                  </a:ext>
                </a:extLst>
              </p:cNvPr>
              <p:cNvGrpSpPr/>
              <p:nvPr/>
            </p:nvGrpSpPr>
            <p:grpSpPr>
              <a:xfrm>
                <a:off x="2137279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77" name="Connecteur droit 76">
                  <a:extLst>
                    <a:ext uri="{FF2B5EF4-FFF2-40B4-BE49-F238E27FC236}">
                      <a16:creationId xmlns:a16="http://schemas.microsoft.com/office/drawing/2014/main" id="{DC5FFB28-BA5D-C45C-016F-0AC3F7510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Connecteur droit 77">
                  <a:extLst>
                    <a:ext uri="{FF2B5EF4-FFF2-40B4-BE49-F238E27FC236}">
                      <a16:creationId xmlns:a16="http://schemas.microsoft.com/office/drawing/2014/main" id="{32CC0E35-9FAC-0ED2-8CFD-F1037B0493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  <a:ln w="63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Connecteur droit 78">
                  <a:extLst>
                    <a:ext uri="{FF2B5EF4-FFF2-40B4-BE49-F238E27FC236}">
                      <a16:creationId xmlns:a16="http://schemas.microsoft.com/office/drawing/2014/main" id="{89DA4192-234A-F3FF-5741-F5D6D9E32F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Connecteur droit 79">
                  <a:extLst>
                    <a:ext uri="{FF2B5EF4-FFF2-40B4-BE49-F238E27FC236}">
                      <a16:creationId xmlns:a16="http://schemas.microsoft.com/office/drawing/2014/main" id="{E23A9001-C6B7-73E0-7707-C7C195243C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Connecteur droit 80">
                  <a:extLst>
                    <a:ext uri="{FF2B5EF4-FFF2-40B4-BE49-F238E27FC236}">
                      <a16:creationId xmlns:a16="http://schemas.microsoft.com/office/drawing/2014/main" id="{139B52E0-84C8-CE32-2853-7FCB3CFE41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Connecteur droit 81">
                  <a:extLst>
                    <a:ext uri="{FF2B5EF4-FFF2-40B4-BE49-F238E27FC236}">
                      <a16:creationId xmlns:a16="http://schemas.microsoft.com/office/drawing/2014/main" id="{B24DD6CE-15B7-5844-2BCD-18751CECCC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Connecteur droit 82">
                  <a:extLst>
                    <a:ext uri="{FF2B5EF4-FFF2-40B4-BE49-F238E27FC236}">
                      <a16:creationId xmlns:a16="http://schemas.microsoft.com/office/drawing/2014/main" id="{011B8074-302A-BDB2-6342-DE7A4D82F9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Connecteur droit 83">
                  <a:extLst>
                    <a:ext uri="{FF2B5EF4-FFF2-40B4-BE49-F238E27FC236}">
                      <a16:creationId xmlns:a16="http://schemas.microsoft.com/office/drawing/2014/main" id="{BCF9F818-3F74-1087-A883-30A2A7F0A3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Connecteur droit 84">
                  <a:extLst>
                    <a:ext uri="{FF2B5EF4-FFF2-40B4-BE49-F238E27FC236}">
                      <a16:creationId xmlns:a16="http://schemas.microsoft.com/office/drawing/2014/main" id="{02E3D89E-1C1B-5AC5-D7D0-43A91FE91C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Connecteur droit 85">
                  <a:extLst>
                    <a:ext uri="{FF2B5EF4-FFF2-40B4-BE49-F238E27FC236}">
                      <a16:creationId xmlns:a16="http://schemas.microsoft.com/office/drawing/2014/main" id="{0F2132DA-A3F3-1EB4-735D-DB9193144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e 54">
                <a:extLst>
                  <a:ext uri="{FF2B5EF4-FFF2-40B4-BE49-F238E27FC236}">
                    <a16:creationId xmlns:a16="http://schemas.microsoft.com/office/drawing/2014/main" id="{D7375A0C-56A9-6161-7D8D-7EA4D2E08C1E}"/>
                  </a:ext>
                </a:extLst>
              </p:cNvPr>
              <p:cNvGrpSpPr/>
              <p:nvPr/>
            </p:nvGrpSpPr>
            <p:grpSpPr>
              <a:xfrm>
                <a:off x="2649471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67" name="Connecteur droit 66">
                  <a:extLst>
                    <a:ext uri="{FF2B5EF4-FFF2-40B4-BE49-F238E27FC236}">
                      <a16:creationId xmlns:a16="http://schemas.microsoft.com/office/drawing/2014/main" id="{046C83F4-CABB-1338-A8FA-3231DB1285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Connecteur droit 67">
                  <a:extLst>
                    <a:ext uri="{FF2B5EF4-FFF2-40B4-BE49-F238E27FC236}">
                      <a16:creationId xmlns:a16="http://schemas.microsoft.com/office/drawing/2014/main" id="{823AF2D0-DDE8-3B4D-E9EF-709A191D76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Connecteur droit 68">
                  <a:extLst>
                    <a:ext uri="{FF2B5EF4-FFF2-40B4-BE49-F238E27FC236}">
                      <a16:creationId xmlns:a16="http://schemas.microsoft.com/office/drawing/2014/main" id="{72EE1340-E0E6-5DE9-2726-95FCBE7968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Connecteur droit 69">
                  <a:extLst>
                    <a:ext uri="{FF2B5EF4-FFF2-40B4-BE49-F238E27FC236}">
                      <a16:creationId xmlns:a16="http://schemas.microsoft.com/office/drawing/2014/main" id="{B1F71586-A0AA-D164-D126-3C9D5DD75F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Connecteur droit 70">
                  <a:extLst>
                    <a:ext uri="{FF2B5EF4-FFF2-40B4-BE49-F238E27FC236}">
                      <a16:creationId xmlns:a16="http://schemas.microsoft.com/office/drawing/2014/main" id="{C22E99B2-4B77-831E-83B8-63CA5B2799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Connecteur droit 71">
                  <a:extLst>
                    <a:ext uri="{FF2B5EF4-FFF2-40B4-BE49-F238E27FC236}">
                      <a16:creationId xmlns:a16="http://schemas.microsoft.com/office/drawing/2014/main" id="{B6E14A6A-E634-7C37-A17A-40DFFFD909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Connecteur droit 72">
                  <a:extLst>
                    <a:ext uri="{FF2B5EF4-FFF2-40B4-BE49-F238E27FC236}">
                      <a16:creationId xmlns:a16="http://schemas.microsoft.com/office/drawing/2014/main" id="{D4B1DED1-570B-586B-DEA1-0024085F2D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Connecteur droit 73">
                  <a:extLst>
                    <a:ext uri="{FF2B5EF4-FFF2-40B4-BE49-F238E27FC236}">
                      <a16:creationId xmlns:a16="http://schemas.microsoft.com/office/drawing/2014/main" id="{C5C6FF35-26F4-C423-E362-076BF70F63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Connecteur droit 74">
                  <a:extLst>
                    <a:ext uri="{FF2B5EF4-FFF2-40B4-BE49-F238E27FC236}">
                      <a16:creationId xmlns:a16="http://schemas.microsoft.com/office/drawing/2014/main" id="{E1B00206-AE86-877C-176B-F7579D362A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Connecteur droit 75">
                  <a:extLst>
                    <a:ext uri="{FF2B5EF4-FFF2-40B4-BE49-F238E27FC236}">
                      <a16:creationId xmlns:a16="http://schemas.microsoft.com/office/drawing/2014/main" id="{3375DEED-8194-F4DA-8FC9-1A4D3CBF82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6" name="Groupe 55">
                <a:extLst>
                  <a:ext uri="{FF2B5EF4-FFF2-40B4-BE49-F238E27FC236}">
                    <a16:creationId xmlns:a16="http://schemas.microsoft.com/office/drawing/2014/main" id="{D843C91D-D450-9D8F-9F28-15A8D86BC29E}"/>
                  </a:ext>
                </a:extLst>
              </p:cNvPr>
              <p:cNvGrpSpPr/>
              <p:nvPr/>
            </p:nvGrpSpPr>
            <p:grpSpPr>
              <a:xfrm>
                <a:off x="3161268" y="1318037"/>
                <a:ext cx="459655" cy="561564"/>
                <a:chOff x="9077605" y="291528"/>
                <a:chExt cx="324000" cy="3958225"/>
              </a:xfrm>
            </p:grpSpPr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81754BD3-77DE-1F87-2EEF-54ED343255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7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necteur droit 57">
                  <a:extLst>
                    <a:ext uri="{FF2B5EF4-FFF2-40B4-BE49-F238E27FC236}">
                      <a16:creationId xmlns:a16="http://schemas.microsoft.com/office/drawing/2014/main" id="{9F0C8B41-DAD6-D93E-2013-1A04AA1EBD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1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Connecteur droit 58">
                  <a:extLst>
                    <a:ext uri="{FF2B5EF4-FFF2-40B4-BE49-F238E27FC236}">
                      <a16:creationId xmlns:a16="http://schemas.microsoft.com/office/drawing/2014/main" id="{AD0E90C1-4F3C-1997-4C98-8636C89C06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4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Connecteur droit 59">
                  <a:extLst>
                    <a:ext uri="{FF2B5EF4-FFF2-40B4-BE49-F238E27FC236}">
                      <a16:creationId xmlns:a16="http://schemas.microsoft.com/office/drawing/2014/main" id="{C18AEFB6-ED20-3FDD-2F57-BFBF3AC44C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8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Connecteur droit 60">
                  <a:extLst>
                    <a:ext uri="{FF2B5EF4-FFF2-40B4-BE49-F238E27FC236}">
                      <a16:creationId xmlns:a16="http://schemas.microsoft.com/office/drawing/2014/main" id="{92F317A5-71C8-5C10-C94E-38B4322F84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21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Connecteur droit 61">
                  <a:extLst>
                    <a:ext uri="{FF2B5EF4-FFF2-40B4-BE49-F238E27FC236}">
                      <a16:creationId xmlns:a16="http://schemas.microsoft.com/office/drawing/2014/main" id="{2AC6EC3F-D9CF-046D-48BC-64378D33D4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7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Connecteur droit 62">
                  <a:extLst>
                    <a:ext uri="{FF2B5EF4-FFF2-40B4-BE49-F238E27FC236}">
                      <a16:creationId xmlns:a16="http://schemas.microsoft.com/office/drawing/2014/main" id="{366F4473-F69F-8F8F-543F-B017FB1478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3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Connecteur droit 63">
                  <a:extLst>
                    <a:ext uri="{FF2B5EF4-FFF2-40B4-BE49-F238E27FC236}">
                      <a16:creationId xmlns:a16="http://schemas.microsoft.com/office/drawing/2014/main" id="{1FBCE1D8-6992-F559-F93E-DA0A55EFAB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29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Connecteur droit 64">
                  <a:extLst>
                    <a:ext uri="{FF2B5EF4-FFF2-40B4-BE49-F238E27FC236}">
                      <a16:creationId xmlns:a16="http://schemas.microsoft.com/office/drawing/2014/main" id="{029808D8-CBA9-4D03-C377-67D97334BC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65605" y="291528"/>
                  <a:ext cx="0" cy="39582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Connecteur droit 65">
                  <a:extLst>
                    <a:ext uri="{FF2B5EF4-FFF2-40B4-BE49-F238E27FC236}">
                      <a16:creationId xmlns:a16="http://schemas.microsoft.com/office/drawing/2014/main" id="{F7E37E92-124E-2AA3-91AF-77B50EC835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01605" y="291528"/>
                  <a:ext cx="0" cy="3958225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159725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221BF56-9927-E9C3-8384-397E0B2F3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1225" y="747077"/>
            <a:ext cx="7807131" cy="5539423"/>
          </a:xfrm>
          <a:prstGeom prst="rect">
            <a:avLst/>
          </a:prstGeom>
        </p:spPr>
      </p:pic>
      <p:grpSp>
        <p:nvGrpSpPr>
          <p:cNvPr id="97" name="Groupe 96">
            <a:extLst>
              <a:ext uri="{FF2B5EF4-FFF2-40B4-BE49-F238E27FC236}">
                <a16:creationId xmlns:a16="http://schemas.microsoft.com/office/drawing/2014/main" id="{C4018AAD-2AB9-8A2B-E8F4-7DDB5F4EF7A3}"/>
              </a:ext>
            </a:extLst>
          </p:cNvPr>
          <p:cNvGrpSpPr/>
          <p:nvPr/>
        </p:nvGrpSpPr>
        <p:grpSpPr>
          <a:xfrm>
            <a:off x="820831" y="4811675"/>
            <a:ext cx="2046508" cy="511796"/>
            <a:chOff x="1574415" y="1318037"/>
            <a:chExt cx="2046508" cy="561564"/>
          </a:xfrm>
        </p:grpSpPr>
        <p:grpSp>
          <p:nvGrpSpPr>
            <p:cNvPr id="98" name="Groupe 97">
              <a:extLst>
                <a:ext uri="{FF2B5EF4-FFF2-40B4-BE49-F238E27FC236}">
                  <a16:creationId xmlns:a16="http://schemas.microsoft.com/office/drawing/2014/main" id="{DD57CB2A-F9FC-92F4-67CF-6C5F71EE060C}"/>
                </a:ext>
              </a:extLst>
            </p:cNvPr>
            <p:cNvGrpSpPr/>
            <p:nvPr/>
          </p:nvGrpSpPr>
          <p:grpSpPr>
            <a:xfrm>
              <a:off x="1574415" y="1318037"/>
              <a:ext cx="510728" cy="561564"/>
              <a:chOff x="9041605" y="291528"/>
              <a:chExt cx="360000" cy="3958225"/>
            </a:xfrm>
          </p:grpSpPr>
          <p:cxnSp>
            <p:nvCxnSpPr>
              <p:cNvPr id="132" name="Connecteur droit 131">
                <a:extLst>
                  <a:ext uri="{FF2B5EF4-FFF2-40B4-BE49-F238E27FC236}">
                    <a16:creationId xmlns:a16="http://schemas.microsoft.com/office/drawing/2014/main" id="{72C65F97-95D3-86E6-2734-84A88FBB73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4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Connecteur droit 132">
                <a:extLst>
                  <a:ext uri="{FF2B5EF4-FFF2-40B4-BE49-F238E27FC236}">
                    <a16:creationId xmlns:a16="http://schemas.microsoft.com/office/drawing/2014/main" id="{6637B256-57CF-3B96-7CE4-189DC83E82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Connecteur droit 133">
                <a:extLst>
                  <a:ext uri="{FF2B5EF4-FFF2-40B4-BE49-F238E27FC236}">
                    <a16:creationId xmlns:a16="http://schemas.microsoft.com/office/drawing/2014/main" id="{FD7CA6D3-6824-0F8D-6EB5-3E8B81755E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Connecteur droit 134">
                <a:extLst>
                  <a:ext uri="{FF2B5EF4-FFF2-40B4-BE49-F238E27FC236}">
                    <a16:creationId xmlns:a16="http://schemas.microsoft.com/office/drawing/2014/main" id="{AFF3D673-95DB-3206-07BC-12E370A550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Connecteur droit 135">
                <a:extLst>
                  <a:ext uri="{FF2B5EF4-FFF2-40B4-BE49-F238E27FC236}">
                    <a16:creationId xmlns:a16="http://schemas.microsoft.com/office/drawing/2014/main" id="{266F7B02-74AD-60B6-E681-9A922F4A8D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Connecteur droit 136">
                <a:extLst>
                  <a:ext uri="{FF2B5EF4-FFF2-40B4-BE49-F238E27FC236}">
                    <a16:creationId xmlns:a16="http://schemas.microsoft.com/office/drawing/2014/main" id="{B4A8FF43-F1BE-7920-CFCE-8013D9A3BF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Connecteur droit 137">
                <a:extLst>
                  <a:ext uri="{FF2B5EF4-FFF2-40B4-BE49-F238E27FC236}">
                    <a16:creationId xmlns:a16="http://schemas.microsoft.com/office/drawing/2014/main" id="{E3AA6344-7601-2FA6-89E8-1832DCCF95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necteur droit 138">
                <a:extLst>
                  <a:ext uri="{FF2B5EF4-FFF2-40B4-BE49-F238E27FC236}">
                    <a16:creationId xmlns:a16="http://schemas.microsoft.com/office/drawing/2014/main" id="{668B9680-CACA-0365-D25F-0B1A0919CD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Connecteur droit 139">
                <a:extLst>
                  <a:ext uri="{FF2B5EF4-FFF2-40B4-BE49-F238E27FC236}">
                    <a16:creationId xmlns:a16="http://schemas.microsoft.com/office/drawing/2014/main" id="{25BE0E40-62D2-C621-2DA1-E2CDEF508C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Connecteur droit 140">
                <a:extLst>
                  <a:ext uri="{FF2B5EF4-FFF2-40B4-BE49-F238E27FC236}">
                    <a16:creationId xmlns:a16="http://schemas.microsoft.com/office/drawing/2014/main" id="{6EC3E416-E62E-EF16-5AB9-6A645ACAE4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Connecteur droit 141">
                <a:extLst>
                  <a:ext uri="{FF2B5EF4-FFF2-40B4-BE49-F238E27FC236}">
                    <a16:creationId xmlns:a16="http://schemas.microsoft.com/office/drawing/2014/main" id="{C21F42CA-5DAA-B6A7-08A1-4C4CF80AB1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e 98">
              <a:extLst>
                <a:ext uri="{FF2B5EF4-FFF2-40B4-BE49-F238E27FC236}">
                  <a16:creationId xmlns:a16="http://schemas.microsoft.com/office/drawing/2014/main" id="{F8C6288B-C5B9-BE22-3DFB-FDB97716A815}"/>
                </a:ext>
              </a:extLst>
            </p:cNvPr>
            <p:cNvGrpSpPr/>
            <p:nvPr/>
          </p:nvGrpSpPr>
          <p:grpSpPr>
            <a:xfrm>
              <a:off x="2137279" y="1318037"/>
              <a:ext cx="459655" cy="561564"/>
              <a:chOff x="9077605" y="291528"/>
              <a:chExt cx="324000" cy="3958225"/>
            </a:xfrm>
          </p:grpSpPr>
          <p:cxnSp>
            <p:nvCxnSpPr>
              <p:cNvPr id="122" name="Connecteur droit 121">
                <a:extLst>
                  <a:ext uri="{FF2B5EF4-FFF2-40B4-BE49-F238E27FC236}">
                    <a16:creationId xmlns:a16="http://schemas.microsoft.com/office/drawing/2014/main" id="{B4BF4437-9653-1048-E273-74B48B5127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Connecteur droit 122">
                <a:extLst>
                  <a:ext uri="{FF2B5EF4-FFF2-40B4-BE49-F238E27FC236}">
                    <a16:creationId xmlns:a16="http://schemas.microsoft.com/office/drawing/2014/main" id="{8BB54E74-F2B4-BE20-9BC2-1BC4DBA56A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  <a:ln w="63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Connecteur droit 123">
                <a:extLst>
                  <a:ext uri="{FF2B5EF4-FFF2-40B4-BE49-F238E27FC236}">
                    <a16:creationId xmlns:a16="http://schemas.microsoft.com/office/drawing/2014/main" id="{48A38D8A-E937-ECF7-3707-5197C3E8AD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Connecteur droit 124">
                <a:extLst>
                  <a:ext uri="{FF2B5EF4-FFF2-40B4-BE49-F238E27FC236}">
                    <a16:creationId xmlns:a16="http://schemas.microsoft.com/office/drawing/2014/main" id="{554CB4F3-C2ED-3462-18BF-3D90A5FC2F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Connecteur droit 125">
                <a:extLst>
                  <a:ext uri="{FF2B5EF4-FFF2-40B4-BE49-F238E27FC236}">
                    <a16:creationId xmlns:a16="http://schemas.microsoft.com/office/drawing/2014/main" id="{44060846-F09A-5EF7-EF6E-330948CDED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Connecteur droit 126">
                <a:extLst>
                  <a:ext uri="{FF2B5EF4-FFF2-40B4-BE49-F238E27FC236}">
                    <a16:creationId xmlns:a16="http://schemas.microsoft.com/office/drawing/2014/main" id="{424E44A9-E0BE-2FCC-2893-7A75F036B9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Connecteur droit 127">
                <a:extLst>
                  <a:ext uri="{FF2B5EF4-FFF2-40B4-BE49-F238E27FC236}">
                    <a16:creationId xmlns:a16="http://schemas.microsoft.com/office/drawing/2014/main" id="{A7C91DC9-93E4-610E-DB50-E133552602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Connecteur droit 128">
                <a:extLst>
                  <a:ext uri="{FF2B5EF4-FFF2-40B4-BE49-F238E27FC236}">
                    <a16:creationId xmlns:a16="http://schemas.microsoft.com/office/drawing/2014/main" id="{A2F0D00C-8F34-0711-D9B3-CE99E1C7CB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Connecteur droit 129">
                <a:extLst>
                  <a:ext uri="{FF2B5EF4-FFF2-40B4-BE49-F238E27FC236}">
                    <a16:creationId xmlns:a16="http://schemas.microsoft.com/office/drawing/2014/main" id="{C355684E-C7E8-D803-96D9-DA8187EB5C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Connecteur droit 130">
                <a:extLst>
                  <a:ext uri="{FF2B5EF4-FFF2-40B4-BE49-F238E27FC236}">
                    <a16:creationId xmlns:a16="http://schemas.microsoft.com/office/drawing/2014/main" id="{FC0C0FA8-9719-AE4E-AFC5-C7C7DBA22C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Groupe 99">
              <a:extLst>
                <a:ext uri="{FF2B5EF4-FFF2-40B4-BE49-F238E27FC236}">
                  <a16:creationId xmlns:a16="http://schemas.microsoft.com/office/drawing/2014/main" id="{5CCB473A-CB94-A74B-1E95-B3824C29BE5A}"/>
                </a:ext>
              </a:extLst>
            </p:cNvPr>
            <p:cNvGrpSpPr/>
            <p:nvPr/>
          </p:nvGrpSpPr>
          <p:grpSpPr>
            <a:xfrm>
              <a:off x="2649471" y="1318037"/>
              <a:ext cx="459655" cy="561564"/>
              <a:chOff x="9077605" y="291528"/>
              <a:chExt cx="324000" cy="3958225"/>
            </a:xfrm>
          </p:grpSpPr>
          <p:cxnSp>
            <p:nvCxnSpPr>
              <p:cNvPr id="112" name="Connecteur droit 111">
                <a:extLst>
                  <a:ext uri="{FF2B5EF4-FFF2-40B4-BE49-F238E27FC236}">
                    <a16:creationId xmlns:a16="http://schemas.microsoft.com/office/drawing/2014/main" id="{3C0A01ED-84E7-DD6B-89EE-2065455CFB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Connecteur droit 112">
                <a:extLst>
                  <a:ext uri="{FF2B5EF4-FFF2-40B4-BE49-F238E27FC236}">
                    <a16:creationId xmlns:a16="http://schemas.microsoft.com/office/drawing/2014/main" id="{CA6E30CF-6278-5069-8F03-4E26EA5228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Connecteur droit 113">
                <a:extLst>
                  <a:ext uri="{FF2B5EF4-FFF2-40B4-BE49-F238E27FC236}">
                    <a16:creationId xmlns:a16="http://schemas.microsoft.com/office/drawing/2014/main" id="{CE67E81A-CDBE-C677-1CD5-3FCF77FCBE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Connecteur droit 114">
                <a:extLst>
                  <a:ext uri="{FF2B5EF4-FFF2-40B4-BE49-F238E27FC236}">
                    <a16:creationId xmlns:a16="http://schemas.microsoft.com/office/drawing/2014/main" id="{49738078-C78F-F880-726B-5CF21EFC90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Connecteur droit 115">
                <a:extLst>
                  <a:ext uri="{FF2B5EF4-FFF2-40B4-BE49-F238E27FC236}">
                    <a16:creationId xmlns:a16="http://schemas.microsoft.com/office/drawing/2014/main" id="{E92CD392-879A-FDB5-9854-AFD3D4A8F6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Connecteur droit 116">
                <a:extLst>
                  <a:ext uri="{FF2B5EF4-FFF2-40B4-BE49-F238E27FC236}">
                    <a16:creationId xmlns:a16="http://schemas.microsoft.com/office/drawing/2014/main" id="{73DF0960-3492-A406-5FA6-DF4F9C9459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necteur droit 117">
                <a:extLst>
                  <a:ext uri="{FF2B5EF4-FFF2-40B4-BE49-F238E27FC236}">
                    <a16:creationId xmlns:a16="http://schemas.microsoft.com/office/drawing/2014/main" id="{554FFCAF-DA79-F3A8-6B76-71A9143402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Connecteur droit 118">
                <a:extLst>
                  <a:ext uri="{FF2B5EF4-FFF2-40B4-BE49-F238E27FC236}">
                    <a16:creationId xmlns:a16="http://schemas.microsoft.com/office/drawing/2014/main" id="{B6B04FB7-A1B3-6B12-2272-A9B9CD1D05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Connecteur droit 119">
                <a:extLst>
                  <a:ext uri="{FF2B5EF4-FFF2-40B4-BE49-F238E27FC236}">
                    <a16:creationId xmlns:a16="http://schemas.microsoft.com/office/drawing/2014/main" id="{36BCCDD9-0C37-5CD4-A0C8-C753B3BF31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Connecteur droit 120">
                <a:extLst>
                  <a:ext uri="{FF2B5EF4-FFF2-40B4-BE49-F238E27FC236}">
                    <a16:creationId xmlns:a16="http://schemas.microsoft.com/office/drawing/2014/main" id="{485F7989-3EFE-666A-2650-DFB7A6D859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e 100">
              <a:extLst>
                <a:ext uri="{FF2B5EF4-FFF2-40B4-BE49-F238E27FC236}">
                  <a16:creationId xmlns:a16="http://schemas.microsoft.com/office/drawing/2014/main" id="{A0804533-4226-E68B-7843-C0A325154FE9}"/>
                </a:ext>
              </a:extLst>
            </p:cNvPr>
            <p:cNvGrpSpPr/>
            <p:nvPr/>
          </p:nvGrpSpPr>
          <p:grpSpPr>
            <a:xfrm>
              <a:off x="3161268" y="1318037"/>
              <a:ext cx="459655" cy="561564"/>
              <a:chOff x="9077605" y="291528"/>
              <a:chExt cx="324000" cy="3958225"/>
            </a:xfrm>
          </p:grpSpPr>
          <p:cxnSp>
            <p:nvCxnSpPr>
              <p:cNvPr id="102" name="Connecteur droit 101">
                <a:extLst>
                  <a:ext uri="{FF2B5EF4-FFF2-40B4-BE49-F238E27FC236}">
                    <a16:creationId xmlns:a16="http://schemas.microsoft.com/office/drawing/2014/main" id="{7C0D2405-A8DB-CE78-738E-E7E437EB0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Connecteur droit 102">
                <a:extLst>
                  <a:ext uri="{FF2B5EF4-FFF2-40B4-BE49-F238E27FC236}">
                    <a16:creationId xmlns:a16="http://schemas.microsoft.com/office/drawing/2014/main" id="{14C1BFFF-90A7-A9F7-160D-BC3CC1070F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Connecteur droit 103">
                <a:extLst>
                  <a:ext uri="{FF2B5EF4-FFF2-40B4-BE49-F238E27FC236}">
                    <a16:creationId xmlns:a16="http://schemas.microsoft.com/office/drawing/2014/main" id="{AAC03A61-AAE0-2569-0DEF-528B2F54D6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Connecteur droit 104">
                <a:extLst>
                  <a:ext uri="{FF2B5EF4-FFF2-40B4-BE49-F238E27FC236}">
                    <a16:creationId xmlns:a16="http://schemas.microsoft.com/office/drawing/2014/main" id="{49A2FEF8-2640-221B-153E-2E7F1972F7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Connecteur droit 105">
                <a:extLst>
                  <a:ext uri="{FF2B5EF4-FFF2-40B4-BE49-F238E27FC236}">
                    <a16:creationId xmlns:a16="http://schemas.microsoft.com/office/drawing/2014/main" id="{50AD41EE-6D11-AC35-F6A5-B1FF3762B9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Connecteur droit 106">
                <a:extLst>
                  <a:ext uri="{FF2B5EF4-FFF2-40B4-BE49-F238E27FC236}">
                    <a16:creationId xmlns:a16="http://schemas.microsoft.com/office/drawing/2014/main" id="{42444FFC-26F5-7E83-F719-330ED21441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Connecteur droit 107">
                <a:extLst>
                  <a:ext uri="{FF2B5EF4-FFF2-40B4-BE49-F238E27FC236}">
                    <a16:creationId xmlns:a16="http://schemas.microsoft.com/office/drawing/2014/main" id="{9414CB2F-4D16-F0AA-21DC-6DBBCF1696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Connecteur droit 108">
                <a:extLst>
                  <a:ext uri="{FF2B5EF4-FFF2-40B4-BE49-F238E27FC236}">
                    <a16:creationId xmlns:a16="http://schemas.microsoft.com/office/drawing/2014/main" id="{9143E772-CFDA-BF44-B99E-5F9788162E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Connecteur droit 109">
                <a:extLst>
                  <a:ext uri="{FF2B5EF4-FFF2-40B4-BE49-F238E27FC236}">
                    <a16:creationId xmlns:a16="http://schemas.microsoft.com/office/drawing/2014/main" id="{43589279-63BF-CE87-20D3-766067824BF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Connecteur droit 110">
                <a:extLst>
                  <a:ext uri="{FF2B5EF4-FFF2-40B4-BE49-F238E27FC236}">
                    <a16:creationId xmlns:a16="http://schemas.microsoft.com/office/drawing/2014/main" id="{F347D6F7-9734-A6FC-6A93-F8CF1BCC34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3" name="Groupe 142">
            <a:extLst>
              <a:ext uri="{FF2B5EF4-FFF2-40B4-BE49-F238E27FC236}">
                <a16:creationId xmlns:a16="http://schemas.microsoft.com/office/drawing/2014/main" id="{B8D29892-6EDC-6E5C-AE71-0E9EDBD6CDB3}"/>
              </a:ext>
            </a:extLst>
          </p:cNvPr>
          <p:cNvGrpSpPr/>
          <p:nvPr/>
        </p:nvGrpSpPr>
        <p:grpSpPr>
          <a:xfrm rot="5400000">
            <a:off x="53177" y="4044617"/>
            <a:ext cx="2046508" cy="511200"/>
            <a:chOff x="1574415" y="1318037"/>
            <a:chExt cx="2046508" cy="561564"/>
          </a:xfrm>
        </p:grpSpPr>
        <p:grpSp>
          <p:nvGrpSpPr>
            <p:cNvPr id="144" name="Groupe 143">
              <a:extLst>
                <a:ext uri="{FF2B5EF4-FFF2-40B4-BE49-F238E27FC236}">
                  <a16:creationId xmlns:a16="http://schemas.microsoft.com/office/drawing/2014/main" id="{F7F71812-2A7E-E9B1-5D6E-F259616E91BB}"/>
                </a:ext>
              </a:extLst>
            </p:cNvPr>
            <p:cNvGrpSpPr/>
            <p:nvPr/>
          </p:nvGrpSpPr>
          <p:grpSpPr>
            <a:xfrm>
              <a:off x="1574415" y="1318037"/>
              <a:ext cx="510728" cy="561564"/>
              <a:chOff x="9041605" y="291528"/>
              <a:chExt cx="360000" cy="3958225"/>
            </a:xfrm>
          </p:grpSpPr>
          <p:cxnSp>
            <p:nvCxnSpPr>
              <p:cNvPr id="178" name="Connecteur droit 177">
                <a:extLst>
                  <a:ext uri="{FF2B5EF4-FFF2-40B4-BE49-F238E27FC236}">
                    <a16:creationId xmlns:a16="http://schemas.microsoft.com/office/drawing/2014/main" id="{24941A87-BED9-B5B8-1224-97B4026AFF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4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>
                <a:extLst>
                  <a:ext uri="{FF2B5EF4-FFF2-40B4-BE49-F238E27FC236}">
                    <a16:creationId xmlns:a16="http://schemas.microsoft.com/office/drawing/2014/main" id="{49249C97-BF82-6693-3C58-3EE58FC02B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Connecteur droit 179">
                <a:extLst>
                  <a:ext uri="{FF2B5EF4-FFF2-40B4-BE49-F238E27FC236}">
                    <a16:creationId xmlns:a16="http://schemas.microsoft.com/office/drawing/2014/main" id="{42F19828-B324-05AC-C18E-1A99E7F589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>
                <a:extLst>
                  <a:ext uri="{FF2B5EF4-FFF2-40B4-BE49-F238E27FC236}">
                    <a16:creationId xmlns:a16="http://schemas.microsoft.com/office/drawing/2014/main" id="{CCE2FAB1-E665-61F4-AAE1-C0B22615F2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Connecteur droit 181">
                <a:extLst>
                  <a:ext uri="{FF2B5EF4-FFF2-40B4-BE49-F238E27FC236}">
                    <a16:creationId xmlns:a16="http://schemas.microsoft.com/office/drawing/2014/main" id="{FA4BDF4E-9E5B-FA19-E9C4-C01E24CF13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>
                <a:extLst>
                  <a:ext uri="{FF2B5EF4-FFF2-40B4-BE49-F238E27FC236}">
                    <a16:creationId xmlns:a16="http://schemas.microsoft.com/office/drawing/2014/main" id="{5A750234-AB46-3D67-D2C2-14CE66D298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Connecteur droit 183">
                <a:extLst>
                  <a:ext uri="{FF2B5EF4-FFF2-40B4-BE49-F238E27FC236}">
                    <a16:creationId xmlns:a16="http://schemas.microsoft.com/office/drawing/2014/main" id="{C627AE13-8900-296E-D050-2DE6262574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>
                <a:extLst>
                  <a:ext uri="{FF2B5EF4-FFF2-40B4-BE49-F238E27FC236}">
                    <a16:creationId xmlns:a16="http://schemas.microsoft.com/office/drawing/2014/main" id="{5898720B-F5A0-06FC-2F0B-F50B36E3C7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Connecteur droit 185">
                <a:extLst>
                  <a:ext uri="{FF2B5EF4-FFF2-40B4-BE49-F238E27FC236}">
                    <a16:creationId xmlns:a16="http://schemas.microsoft.com/office/drawing/2014/main" id="{E2045CD3-6D8F-8C68-3050-9EB3225721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Connecteur droit 186">
                <a:extLst>
                  <a:ext uri="{FF2B5EF4-FFF2-40B4-BE49-F238E27FC236}">
                    <a16:creationId xmlns:a16="http://schemas.microsoft.com/office/drawing/2014/main" id="{D3ECC46C-489A-ACBC-933F-34FEB256A9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Connecteur droit 187">
                <a:extLst>
                  <a:ext uri="{FF2B5EF4-FFF2-40B4-BE49-F238E27FC236}">
                    <a16:creationId xmlns:a16="http://schemas.microsoft.com/office/drawing/2014/main" id="{B9A3C08F-F7BB-705F-1AB4-639B9414CA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5" name="Groupe 144">
              <a:extLst>
                <a:ext uri="{FF2B5EF4-FFF2-40B4-BE49-F238E27FC236}">
                  <a16:creationId xmlns:a16="http://schemas.microsoft.com/office/drawing/2014/main" id="{6F2555AF-0A79-EDC5-8F1A-FAAA1AF72B65}"/>
                </a:ext>
              </a:extLst>
            </p:cNvPr>
            <p:cNvGrpSpPr/>
            <p:nvPr/>
          </p:nvGrpSpPr>
          <p:grpSpPr>
            <a:xfrm>
              <a:off x="2137279" y="1318037"/>
              <a:ext cx="459655" cy="561564"/>
              <a:chOff x="9077605" y="291528"/>
              <a:chExt cx="324000" cy="3958225"/>
            </a:xfrm>
          </p:grpSpPr>
          <p:cxnSp>
            <p:nvCxnSpPr>
              <p:cNvPr id="168" name="Connecteur droit 167">
                <a:extLst>
                  <a:ext uri="{FF2B5EF4-FFF2-40B4-BE49-F238E27FC236}">
                    <a16:creationId xmlns:a16="http://schemas.microsoft.com/office/drawing/2014/main" id="{A049F724-B615-97A0-B0D9-FBD67607C2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>
                <a:extLst>
                  <a:ext uri="{FF2B5EF4-FFF2-40B4-BE49-F238E27FC236}">
                    <a16:creationId xmlns:a16="http://schemas.microsoft.com/office/drawing/2014/main" id="{D5C0F671-388B-B29D-9108-2517A10AF8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  <a:ln w="63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>
                <a:extLst>
                  <a:ext uri="{FF2B5EF4-FFF2-40B4-BE49-F238E27FC236}">
                    <a16:creationId xmlns:a16="http://schemas.microsoft.com/office/drawing/2014/main" id="{A40D05E3-AA74-B872-3EB9-84E4AEE16C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>
                <a:extLst>
                  <a:ext uri="{FF2B5EF4-FFF2-40B4-BE49-F238E27FC236}">
                    <a16:creationId xmlns:a16="http://schemas.microsoft.com/office/drawing/2014/main" id="{303E9CD7-2467-A374-7ABE-68411C3802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>
                <a:extLst>
                  <a:ext uri="{FF2B5EF4-FFF2-40B4-BE49-F238E27FC236}">
                    <a16:creationId xmlns:a16="http://schemas.microsoft.com/office/drawing/2014/main" id="{714F1F66-9D94-4FFE-306F-2059575912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>
                <a:extLst>
                  <a:ext uri="{FF2B5EF4-FFF2-40B4-BE49-F238E27FC236}">
                    <a16:creationId xmlns:a16="http://schemas.microsoft.com/office/drawing/2014/main" id="{C81EC61B-493A-AF61-9CB1-B7D78289F5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Connecteur droit 173">
                <a:extLst>
                  <a:ext uri="{FF2B5EF4-FFF2-40B4-BE49-F238E27FC236}">
                    <a16:creationId xmlns:a16="http://schemas.microsoft.com/office/drawing/2014/main" id="{CFAEBA4C-E9E9-F515-A62E-340BBB908B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>
                <a:extLst>
                  <a:ext uri="{FF2B5EF4-FFF2-40B4-BE49-F238E27FC236}">
                    <a16:creationId xmlns:a16="http://schemas.microsoft.com/office/drawing/2014/main" id="{83874BE5-C001-7D1F-9D0B-ADC2061696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>
                <a:extLst>
                  <a:ext uri="{FF2B5EF4-FFF2-40B4-BE49-F238E27FC236}">
                    <a16:creationId xmlns:a16="http://schemas.microsoft.com/office/drawing/2014/main" id="{0A8D4F7C-F891-5FD3-CD96-412A393FA4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>
                <a:extLst>
                  <a:ext uri="{FF2B5EF4-FFF2-40B4-BE49-F238E27FC236}">
                    <a16:creationId xmlns:a16="http://schemas.microsoft.com/office/drawing/2014/main" id="{9D0FE25E-0151-48DC-E621-EAA9FE2E16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e 145">
              <a:extLst>
                <a:ext uri="{FF2B5EF4-FFF2-40B4-BE49-F238E27FC236}">
                  <a16:creationId xmlns:a16="http://schemas.microsoft.com/office/drawing/2014/main" id="{75BED645-282B-9E65-8B3B-2790DDC16F76}"/>
                </a:ext>
              </a:extLst>
            </p:cNvPr>
            <p:cNvGrpSpPr/>
            <p:nvPr/>
          </p:nvGrpSpPr>
          <p:grpSpPr>
            <a:xfrm>
              <a:off x="2649471" y="1318037"/>
              <a:ext cx="459655" cy="561564"/>
              <a:chOff x="9077605" y="291528"/>
              <a:chExt cx="324000" cy="3958225"/>
            </a:xfrm>
          </p:grpSpPr>
          <p:cxnSp>
            <p:nvCxnSpPr>
              <p:cNvPr id="158" name="Connecteur droit 157">
                <a:extLst>
                  <a:ext uri="{FF2B5EF4-FFF2-40B4-BE49-F238E27FC236}">
                    <a16:creationId xmlns:a16="http://schemas.microsoft.com/office/drawing/2014/main" id="{8C73CDDF-C2A9-DC56-D02E-13EA0BAA3A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Connecteur droit 158">
                <a:extLst>
                  <a:ext uri="{FF2B5EF4-FFF2-40B4-BE49-F238E27FC236}">
                    <a16:creationId xmlns:a16="http://schemas.microsoft.com/office/drawing/2014/main" id="{9E061074-8620-1194-2873-FC4200F92B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Connecteur droit 159">
                <a:extLst>
                  <a:ext uri="{FF2B5EF4-FFF2-40B4-BE49-F238E27FC236}">
                    <a16:creationId xmlns:a16="http://schemas.microsoft.com/office/drawing/2014/main" id="{E45B7E11-CF3D-841C-C1F7-4735FFF582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Connecteur droit 160">
                <a:extLst>
                  <a:ext uri="{FF2B5EF4-FFF2-40B4-BE49-F238E27FC236}">
                    <a16:creationId xmlns:a16="http://schemas.microsoft.com/office/drawing/2014/main" id="{ECF2009F-C943-8D13-FC0A-4CF7FB1969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Connecteur droit 161">
                <a:extLst>
                  <a:ext uri="{FF2B5EF4-FFF2-40B4-BE49-F238E27FC236}">
                    <a16:creationId xmlns:a16="http://schemas.microsoft.com/office/drawing/2014/main" id="{F363B7F4-9804-B4F0-CF1E-7E0FE993F3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>
                <a:extLst>
                  <a:ext uri="{FF2B5EF4-FFF2-40B4-BE49-F238E27FC236}">
                    <a16:creationId xmlns:a16="http://schemas.microsoft.com/office/drawing/2014/main" id="{941A6F41-47FD-E530-C580-F0BC117F9D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>
                <a:extLst>
                  <a:ext uri="{FF2B5EF4-FFF2-40B4-BE49-F238E27FC236}">
                    <a16:creationId xmlns:a16="http://schemas.microsoft.com/office/drawing/2014/main" id="{E25320CC-9EBB-7BB3-D3E6-7DABF1F9E7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>
                <a:extLst>
                  <a:ext uri="{FF2B5EF4-FFF2-40B4-BE49-F238E27FC236}">
                    <a16:creationId xmlns:a16="http://schemas.microsoft.com/office/drawing/2014/main" id="{932EEE94-0878-74F0-0525-0218838BD4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>
                <a:extLst>
                  <a:ext uri="{FF2B5EF4-FFF2-40B4-BE49-F238E27FC236}">
                    <a16:creationId xmlns:a16="http://schemas.microsoft.com/office/drawing/2014/main" id="{C0EB133E-37D1-DA3B-003F-0CECE6A51D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>
                <a:extLst>
                  <a:ext uri="{FF2B5EF4-FFF2-40B4-BE49-F238E27FC236}">
                    <a16:creationId xmlns:a16="http://schemas.microsoft.com/office/drawing/2014/main" id="{BB11BA80-75AC-BF70-625E-6A44AB7212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7" name="Groupe 146">
              <a:extLst>
                <a:ext uri="{FF2B5EF4-FFF2-40B4-BE49-F238E27FC236}">
                  <a16:creationId xmlns:a16="http://schemas.microsoft.com/office/drawing/2014/main" id="{19CC139A-AD91-4F8E-A273-F0869363FB18}"/>
                </a:ext>
              </a:extLst>
            </p:cNvPr>
            <p:cNvGrpSpPr/>
            <p:nvPr/>
          </p:nvGrpSpPr>
          <p:grpSpPr>
            <a:xfrm>
              <a:off x="3161268" y="1318037"/>
              <a:ext cx="459655" cy="561564"/>
              <a:chOff x="9077605" y="291528"/>
              <a:chExt cx="324000" cy="3958225"/>
            </a:xfrm>
          </p:grpSpPr>
          <p:cxnSp>
            <p:nvCxnSpPr>
              <p:cNvPr id="148" name="Connecteur droit 147">
                <a:extLst>
                  <a:ext uri="{FF2B5EF4-FFF2-40B4-BE49-F238E27FC236}">
                    <a16:creationId xmlns:a16="http://schemas.microsoft.com/office/drawing/2014/main" id="{60C54C3A-6D47-B5B4-2A28-CDA15568D4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Connecteur droit 148">
                <a:extLst>
                  <a:ext uri="{FF2B5EF4-FFF2-40B4-BE49-F238E27FC236}">
                    <a16:creationId xmlns:a16="http://schemas.microsoft.com/office/drawing/2014/main" id="{8E8B8F22-F789-71BA-36B1-A6F6CCCF28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Connecteur droit 149">
                <a:extLst>
                  <a:ext uri="{FF2B5EF4-FFF2-40B4-BE49-F238E27FC236}">
                    <a16:creationId xmlns:a16="http://schemas.microsoft.com/office/drawing/2014/main" id="{312A9C66-BE2C-B04A-B912-A7ACA63C67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Connecteur droit 150">
                <a:extLst>
                  <a:ext uri="{FF2B5EF4-FFF2-40B4-BE49-F238E27FC236}">
                    <a16:creationId xmlns:a16="http://schemas.microsoft.com/office/drawing/2014/main" id="{05540C8E-8CD4-D138-C95A-58B0C5A253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Connecteur droit 151">
                <a:extLst>
                  <a:ext uri="{FF2B5EF4-FFF2-40B4-BE49-F238E27FC236}">
                    <a16:creationId xmlns:a16="http://schemas.microsoft.com/office/drawing/2014/main" id="{04FC0238-BD9B-6AA1-F139-3E3F1953E5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Connecteur droit 152">
                <a:extLst>
                  <a:ext uri="{FF2B5EF4-FFF2-40B4-BE49-F238E27FC236}">
                    <a16:creationId xmlns:a16="http://schemas.microsoft.com/office/drawing/2014/main" id="{4C191E91-7774-4E28-22FF-A8B98111AD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Connecteur droit 153">
                <a:extLst>
                  <a:ext uri="{FF2B5EF4-FFF2-40B4-BE49-F238E27FC236}">
                    <a16:creationId xmlns:a16="http://schemas.microsoft.com/office/drawing/2014/main" id="{218554DB-D0EC-A2E5-78F4-45A8F3E3ED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Connecteur droit 154">
                <a:extLst>
                  <a:ext uri="{FF2B5EF4-FFF2-40B4-BE49-F238E27FC236}">
                    <a16:creationId xmlns:a16="http://schemas.microsoft.com/office/drawing/2014/main" id="{8273C178-D57A-DA7C-4CA2-B5963637F4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Connecteur droit 155">
                <a:extLst>
                  <a:ext uri="{FF2B5EF4-FFF2-40B4-BE49-F238E27FC236}">
                    <a16:creationId xmlns:a16="http://schemas.microsoft.com/office/drawing/2014/main" id="{8D08821D-8DB1-33E9-7C25-225BD5AD19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Connecteur droit 156">
                <a:extLst>
                  <a:ext uri="{FF2B5EF4-FFF2-40B4-BE49-F238E27FC236}">
                    <a16:creationId xmlns:a16="http://schemas.microsoft.com/office/drawing/2014/main" id="{163A3E5A-A6CB-3114-0ED5-3429115DC1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5639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B41BED5-8C11-FF6F-D75C-BF99AC7575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586" t="6423" r="7079" b="1068"/>
          <a:stretch>
            <a:fillRect/>
          </a:stretch>
        </p:blipFill>
        <p:spPr bwMode="auto">
          <a:xfrm>
            <a:off x="3805070" y="347854"/>
            <a:ext cx="3858016" cy="597243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87" name="Groupe 86">
            <a:extLst>
              <a:ext uri="{FF2B5EF4-FFF2-40B4-BE49-F238E27FC236}">
                <a16:creationId xmlns:a16="http://schemas.microsoft.com/office/drawing/2014/main" id="{E969B390-7ED8-8805-6F4A-C8EB1CBA33A4}"/>
              </a:ext>
            </a:extLst>
          </p:cNvPr>
          <p:cNvGrpSpPr/>
          <p:nvPr/>
        </p:nvGrpSpPr>
        <p:grpSpPr>
          <a:xfrm>
            <a:off x="1342025" y="5541651"/>
            <a:ext cx="2046508" cy="511796"/>
            <a:chOff x="1574415" y="1318037"/>
            <a:chExt cx="2046508" cy="561564"/>
          </a:xfrm>
        </p:grpSpPr>
        <p:grpSp>
          <p:nvGrpSpPr>
            <p:cNvPr id="21" name="Groupe 20">
              <a:extLst>
                <a:ext uri="{FF2B5EF4-FFF2-40B4-BE49-F238E27FC236}">
                  <a16:creationId xmlns:a16="http://schemas.microsoft.com/office/drawing/2014/main" id="{FE3292AA-981F-467E-722A-E40CED28E2DE}"/>
                </a:ext>
              </a:extLst>
            </p:cNvPr>
            <p:cNvGrpSpPr/>
            <p:nvPr/>
          </p:nvGrpSpPr>
          <p:grpSpPr>
            <a:xfrm>
              <a:off x="1574415" y="1318037"/>
              <a:ext cx="510728" cy="561564"/>
              <a:chOff x="9041605" y="291528"/>
              <a:chExt cx="360000" cy="3958225"/>
            </a:xfrm>
          </p:grpSpPr>
          <p:cxnSp>
            <p:nvCxnSpPr>
              <p:cNvPr id="7" name="Connecteur droit 6">
                <a:extLst>
                  <a:ext uri="{FF2B5EF4-FFF2-40B4-BE49-F238E27FC236}">
                    <a16:creationId xmlns:a16="http://schemas.microsoft.com/office/drawing/2014/main" id="{63ECF979-B689-FEE7-E599-E296ACFA1C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4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Connecteur droit 7">
                <a:extLst>
                  <a:ext uri="{FF2B5EF4-FFF2-40B4-BE49-F238E27FC236}">
                    <a16:creationId xmlns:a16="http://schemas.microsoft.com/office/drawing/2014/main" id="{35C2465E-C1F0-EADA-9BF2-5C4344EABE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necteur droit 8">
                <a:extLst>
                  <a:ext uri="{FF2B5EF4-FFF2-40B4-BE49-F238E27FC236}">
                    <a16:creationId xmlns:a16="http://schemas.microsoft.com/office/drawing/2014/main" id="{2821385B-004C-90F8-B61E-FCCBD39739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necteur droit 9">
                <a:extLst>
                  <a:ext uri="{FF2B5EF4-FFF2-40B4-BE49-F238E27FC236}">
                    <a16:creationId xmlns:a16="http://schemas.microsoft.com/office/drawing/2014/main" id="{3F584030-BC05-5C4C-725D-6B4F9BCCBD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cteur droit 10">
                <a:extLst>
                  <a:ext uri="{FF2B5EF4-FFF2-40B4-BE49-F238E27FC236}">
                    <a16:creationId xmlns:a16="http://schemas.microsoft.com/office/drawing/2014/main" id="{BCD09F71-8121-F289-EB1D-F55A8A38D7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11">
                <a:extLst>
                  <a:ext uri="{FF2B5EF4-FFF2-40B4-BE49-F238E27FC236}">
                    <a16:creationId xmlns:a16="http://schemas.microsoft.com/office/drawing/2014/main" id="{4E22C487-7741-3558-18D5-756BD3C8FC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onnecteur droit 12">
                <a:extLst>
                  <a:ext uri="{FF2B5EF4-FFF2-40B4-BE49-F238E27FC236}">
                    <a16:creationId xmlns:a16="http://schemas.microsoft.com/office/drawing/2014/main" id="{BC580FD9-0A27-C966-D948-30071278DC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necteur droit 13">
                <a:extLst>
                  <a:ext uri="{FF2B5EF4-FFF2-40B4-BE49-F238E27FC236}">
                    <a16:creationId xmlns:a16="http://schemas.microsoft.com/office/drawing/2014/main" id="{28D0FF4C-A0BF-72E7-E6AE-674E703045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14">
                <a:extLst>
                  <a:ext uri="{FF2B5EF4-FFF2-40B4-BE49-F238E27FC236}">
                    <a16:creationId xmlns:a16="http://schemas.microsoft.com/office/drawing/2014/main" id="{846E3C4A-8EF3-31FF-6752-AF24A3C39E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>
                <a:extLst>
                  <a:ext uri="{FF2B5EF4-FFF2-40B4-BE49-F238E27FC236}">
                    <a16:creationId xmlns:a16="http://schemas.microsoft.com/office/drawing/2014/main" id="{C83986E4-BAAA-843D-2D14-47AD61CD43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>
                <a:extLst>
                  <a:ext uri="{FF2B5EF4-FFF2-40B4-BE49-F238E27FC236}">
                    <a16:creationId xmlns:a16="http://schemas.microsoft.com/office/drawing/2014/main" id="{CE455E42-B9D5-57D3-867C-087701E956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e 22">
              <a:extLst>
                <a:ext uri="{FF2B5EF4-FFF2-40B4-BE49-F238E27FC236}">
                  <a16:creationId xmlns:a16="http://schemas.microsoft.com/office/drawing/2014/main" id="{02791673-1FDE-DDDA-BD7A-D06E3CC8B901}"/>
                </a:ext>
              </a:extLst>
            </p:cNvPr>
            <p:cNvGrpSpPr/>
            <p:nvPr/>
          </p:nvGrpSpPr>
          <p:grpSpPr>
            <a:xfrm>
              <a:off x="2137279" y="1318037"/>
              <a:ext cx="459655" cy="561564"/>
              <a:chOff x="9077605" y="291528"/>
              <a:chExt cx="324000" cy="3958225"/>
            </a:xfrm>
          </p:grpSpPr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17890B42-E04B-084C-B1BA-867084F6CD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BF0E30B6-73C2-9E05-F6F6-8A4446F21D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  <a:ln w="63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EA468B7B-6070-D88C-954B-8149930DC8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>
                <a:extLst>
                  <a:ext uri="{FF2B5EF4-FFF2-40B4-BE49-F238E27FC236}">
                    <a16:creationId xmlns:a16="http://schemas.microsoft.com/office/drawing/2014/main" id="{0F8BB412-5627-008F-CB3A-141D3552C7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>
                <a:extLst>
                  <a:ext uri="{FF2B5EF4-FFF2-40B4-BE49-F238E27FC236}">
                    <a16:creationId xmlns:a16="http://schemas.microsoft.com/office/drawing/2014/main" id="{42CE0382-5E7E-4957-266C-33E0408E55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>
                <a:extLst>
                  <a:ext uri="{FF2B5EF4-FFF2-40B4-BE49-F238E27FC236}">
                    <a16:creationId xmlns:a16="http://schemas.microsoft.com/office/drawing/2014/main" id="{F068F557-6AEE-7CBC-F0C6-A3E66D83EC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cteur droit 30">
                <a:extLst>
                  <a:ext uri="{FF2B5EF4-FFF2-40B4-BE49-F238E27FC236}">
                    <a16:creationId xmlns:a16="http://schemas.microsoft.com/office/drawing/2014/main" id="{8F5E4217-AC30-C005-9D00-6CB37D9BF1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31DFF8FE-B016-567A-789C-E4DBFF634A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5C23A83B-E5F6-6B1B-A1B0-5B1E97CC42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cteur droit 33">
                <a:extLst>
                  <a:ext uri="{FF2B5EF4-FFF2-40B4-BE49-F238E27FC236}">
                    <a16:creationId xmlns:a16="http://schemas.microsoft.com/office/drawing/2014/main" id="{41F8B625-A9E3-35B0-632B-FD9A0E4C99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e 60">
              <a:extLst>
                <a:ext uri="{FF2B5EF4-FFF2-40B4-BE49-F238E27FC236}">
                  <a16:creationId xmlns:a16="http://schemas.microsoft.com/office/drawing/2014/main" id="{21A161B5-9DF3-2C3B-EC53-E9AC6665D7D0}"/>
                </a:ext>
              </a:extLst>
            </p:cNvPr>
            <p:cNvGrpSpPr/>
            <p:nvPr/>
          </p:nvGrpSpPr>
          <p:grpSpPr>
            <a:xfrm>
              <a:off x="2649471" y="1318037"/>
              <a:ext cx="459655" cy="561564"/>
              <a:chOff x="9077605" y="291528"/>
              <a:chExt cx="324000" cy="3958225"/>
            </a:xfrm>
          </p:grpSpPr>
          <p:cxnSp>
            <p:nvCxnSpPr>
              <p:cNvPr id="75" name="Connecteur droit 74">
                <a:extLst>
                  <a:ext uri="{FF2B5EF4-FFF2-40B4-BE49-F238E27FC236}">
                    <a16:creationId xmlns:a16="http://schemas.microsoft.com/office/drawing/2014/main" id="{028BFFF8-B195-27F7-4D04-57ECF92FCA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Connecteur droit 75">
                <a:extLst>
                  <a:ext uri="{FF2B5EF4-FFF2-40B4-BE49-F238E27FC236}">
                    <a16:creationId xmlns:a16="http://schemas.microsoft.com/office/drawing/2014/main" id="{F64BDFDD-319A-35AD-7509-358842BFE4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Connecteur droit 76">
                <a:extLst>
                  <a:ext uri="{FF2B5EF4-FFF2-40B4-BE49-F238E27FC236}">
                    <a16:creationId xmlns:a16="http://schemas.microsoft.com/office/drawing/2014/main" id="{1C2D0B02-DE47-0115-10F2-4B99742683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Connecteur droit 77">
                <a:extLst>
                  <a:ext uri="{FF2B5EF4-FFF2-40B4-BE49-F238E27FC236}">
                    <a16:creationId xmlns:a16="http://schemas.microsoft.com/office/drawing/2014/main" id="{05C30E3D-40B3-7C20-B1D6-DE8963F61E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Connecteur droit 78">
                <a:extLst>
                  <a:ext uri="{FF2B5EF4-FFF2-40B4-BE49-F238E27FC236}">
                    <a16:creationId xmlns:a16="http://schemas.microsoft.com/office/drawing/2014/main" id="{A937F76A-CF0D-98D5-3D98-68AFADC4D0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Connecteur droit 79">
                <a:extLst>
                  <a:ext uri="{FF2B5EF4-FFF2-40B4-BE49-F238E27FC236}">
                    <a16:creationId xmlns:a16="http://schemas.microsoft.com/office/drawing/2014/main" id="{B276C87C-FB1F-D80C-2806-9F8061B4B4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Connecteur droit 80">
                <a:extLst>
                  <a:ext uri="{FF2B5EF4-FFF2-40B4-BE49-F238E27FC236}">
                    <a16:creationId xmlns:a16="http://schemas.microsoft.com/office/drawing/2014/main" id="{F71C4C5E-20B5-EF75-1935-3FA42C6905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Connecteur droit 81">
                <a:extLst>
                  <a:ext uri="{FF2B5EF4-FFF2-40B4-BE49-F238E27FC236}">
                    <a16:creationId xmlns:a16="http://schemas.microsoft.com/office/drawing/2014/main" id="{AE97A0C5-1B3A-5E91-0168-091D0C8625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Connecteur droit 82">
                <a:extLst>
                  <a:ext uri="{FF2B5EF4-FFF2-40B4-BE49-F238E27FC236}">
                    <a16:creationId xmlns:a16="http://schemas.microsoft.com/office/drawing/2014/main" id="{F94305C1-049C-7E68-B793-893028C2F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Connecteur droit 83">
                <a:extLst>
                  <a:ext uri="{FF2B5EF4-FFF2-40B4-BE49-F238E27FC236}">
                    <a16:creationId xmlns:a16="http://schemas.microsoft.com/office/drawing/2014/main" id="{95CB869B-B1E3-FF88-CBF1-D087761F59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e 61">
              <a:extLst>
                <a:ext uri="{FF2B5EF4-FFF2-40B4-BE49-F238E27FC236}">
                  <a16:creationId xmlns:a16="http://schemas.microsoft.com/office/drawing/2014/main" id="{EDD5CED0-7928-3473-7120-5FDE7D7B55A2}"/>
                </a:ext>
              </a:extLst>
            </p:cNvPr>
            <p:cNvGrpSpPr/>
            <p:nvPr/>
          </p:nvGrpSpPr>
          <p:grpSpPr>
            <a:xfrm>
              <a:off x="3161268" y="1318037"/>
              <a:ext cx="459655" cy="561564"/>
              <a:chOff x="9077605" y="291528"/>
              <a:chExt cx="324000" cy="3958225"/>
            </a:xfrm>
          </p:grpSpPr>
          <p:cxnSp>
            <p:nvCxnSpPr>
              <p:cNvPr id="64" name="Connecteur droit 63">
                <a:extLst>
                  <a:ext uri="{FF2B5EF4-FFF2-40B4-BE49-F238E27FC236}">
                    <a16:creationId xmlns:a16="http://schemas.microsoft.com/office/drawing/2014/main" id="{77DAC34D-D9B0-1951-52AD-18CB7F8C1B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Connecteur droit 64">
                <a:extLst>
                  <a:ext uri="{FF2B5EF4-FFF2-40B4-BE49-F238E27FC236}">
                    <a16:creationId xmlns:a16="http://schemas.microsoft.com/office/drawing/2014/main" id="{DAE6B619-5B3C-734D-D5B4-B4C13D1130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Connecteur droit 65">
                <a:extLst>
                  <a:ext uri="{FF2B5EF4-FFF2-40B4-BE49-F238E27FC236}">
                    <a16:creationId xmlns:a16="http://schemas.microsoft.com/office/drawing/2014/main" id="{7715A2A1-129C-D9A4-0904-E6B542D0D2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Connecteur droit 66">
                <a:extLst>
                  <a:ext uri="{FF2B5EF4-FFF2-40B4-BE49-F238E27FC236}">
                    <a16:creationId xmlns:a16="http://schemas.microsoft.com/office/drawing/2014/main" id="{E21B0862-A8D1-3B18-4541-7079A43B52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Connecteur droit 67">
                <a:extLst>
                  <a:ext uri="{FF2B5EF4-FFF2-40B4-BE49-F238E27FC236}">
                    <a16:creationId xmlns:a16="http://schemas.microsoft.com/office/drawing/2014/main" id="{B5F1B385-E39A-E9B1-A2AE-CD419E69B6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Connecteur droit 68">
                <a:extLst>
                  <a:ext uri="{FF2B5EF4-FFF2-40B4-BE49-F238E27FC236}">
                    <a16:creationId xmlns:a16="http://schemas.microsoft.com/office/drawing/2014/main" id="{572E2DDA-E192-E9C6-A393-3C85AC38B3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Connecteur droit 69">
                <a:extLst>
                  <a:ext uri="{FF2B5EF4-FFF2-40B4-BE49-F238E27FC236}">
                    <a16:creationId xmlns:a16="http://schemas.microsoft.com/office/drawing/2014/main" id="{65245A79-FD97-B0B4-53DA-A096278DD0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Connecteur droit 70">
                <a:extLst>
                  <a:ext uri="{FF2B5EF4-FFF2-40B4-BE49-F238E27FC236}">
                    <a16:creationId xmlns:a16="http://schemas.microsoft.com/office/drawing/2014/main" id="{D1432B12-5633-B2A4-A51E-D77E1034A6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Connecteur droit 71">
                <a:extLst>
                  <a:ext uri="{FF2B5EF4-FFF2-40B4-BE49-F238E27FC236}">
                    <a16:creationId xmlns:a16="http://schemas.microsoft.com/office/drawing/2014/main" id="{DE76EF50-A6F6-63B9-CFC6-C6683864D1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Connecteur droit 72">
                <a:extLst>
                  <a:ext uri="{FF2B5EF4-FFF2-40B4-BE49-F238E27FC236}">
                    <a16:creationId xmlns:a16="http://schemas.microsoft.com/office/drawing/2014/main" id="{621933BA-8007-6347-7AAA-3710EC5C18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8" name="Groupe 87">
            <a:extLst>
              <a:ext uri="{FF2B5EF4-FFF2-40B4-BE49-F238E27FC236}">
                <a16:creationId xmlns:a16="http://schemas.microsoft.com/office/drawing/2014/main" id="{AFD41B0F-A818-0427-3B59-1B66EB3A2D19}"/>
              </a:ext>
            </a:extLst>
          </p:cNvPr>
          <p:cNvGrpSpPr/>
          <p:nvPr/>
        </p:nvGrpSpPr>
        <p:grpSpPr>
          <a:xfrm rot="5400000">
            <a:off x="574371" y="4774593"/>
            <a:ext cx="2046508" cy="511200"/>
            <a:chOff x="1574415" y="1318037"/>
            <a:chExt cx="2046508" cy="561564"/>
          </a:xfrm>
        </p:grpSpPr>
        <p:grpSp>
          <p:nvGrpSpPr>
            <p:cNvPr id="89" name="Groupe 88">
              <a:extLst>
                <a:ext uri="{FF2B5EF4-FFF2-40B4-BE49-F238E27FC236}">
                  <a16:creationId xmlns:a16="http://schemas.microsoft.com/office/drawing/2014/main" id="{063B5681-F122-4B17-827E-737EEF7C1110}"/>
                </a:ext>
              </a:extLst>
            </p:cNvPr>
            <p:cNvGrpSpPr/>
            <p:nvPr/>
          </p:nvGrpSpPr>
          <p:grpSpPr>
            <a:xfrm>
              <a:off x="1574415" y="1318037"/>
              <a:ext cx="510728" cy="561564"/>
              <a:chOff x="9041605" y="291528"/>
              <a:chExt cx="360000" cy="3958225"/>
            </a:xfrm>
          </p:grpSpPr>
          <p:cxnSp>
            <p:nvCxnSpPr>
              <p:cNvPr id="123" name="Connecteur droit 122">
                <a:extLst>
                  <a:ext uri="{FF2B5EF4-FFF2-40B4-BE49-F238E27FC236}">
                    <a16:creationId xmlns:a16="http://schemas.microsoft.com/office/drawing/2014/main" id="{3A8620E8-BF12-B07F-E2CB-FB10E1AA8E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4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Connecteur droit 123">
                <a:extLst>
                  <a:ext uri="{FF2B5EF4-FFF2-40B4-BE49-F238E27FC236}">
                    <a16:creationId xmlns:a16="http://schemas.microsoft.com/office/drawing/2014/main" id="{62FF92AF-49C9-CA3A-ACF4-04D16631ED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Connecteur droit 124">
                <a:extLst>
                  <a:ext uri="{FF2B5EF4-FFF2-40B4-BE49-F238E27FC236}">
                    <a16:creationId xmlns:a16="http://schemas.microsoft.com/office/drawing/2014/main" id="{F72A4EE9-9B3D-C7BF-3A1D-94A5F1CE01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Connecteur droit 125">
                <a:extLst>
                  <a:ext uri="{FF2B5EF4-FFF2-40B4-BE49-F238E27FC236}">
                    <a16:creationId xmlns:a16="http://schemas.microsoft.com/office/drawing/2014/main" id="{2B8B06A1-A698-2195-2BBC-1A06758613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Connecteur droit 126">
                <a:extLst>
                  <a:ext uri="{FF2B5EF4-FFF2-40B4-BE49-F238E27FC236}">
                    <a16:creationId xmlns:a16="http://schemas.microsoft.com/office/drawing/2014/main" id="{5AA6FE34-AA6D-7A9F-E2C9-0386D483AB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Connecteur droit 127">
                <a:extLst>
                  <a:ext uri="{FF2B5EF4-FFF2-40B4-BE49-F238E27FC236}">
                    <a16:creationId xmlns:a16="http://schemas.microsoft.com/office/drawing/2014/main" id="{A715130D-5E63-744B-5460-1DC250D100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Connecteur droit 128">
                <a:extLst>
                  <a:ext uri="{FF2B5EF4-FFF2-40B4-BE49-F238E27FC236}">
                    <a16:creationId xmlns:a16="http://schemas.microsoft.com/office/drawing/2014/main" id="{D60348E9-F764-DF40-B71E-B40D3FD85E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Connecteur droit 129">
                <a:extLst>
                  <a:ext uri="{FF2B5EF4-FFF2-40B4-BE49-F238E27FC236}">
                    <a16:creationId xmlns:a16="http://schemas.microsoft.com/office/drawing/2014/main" id="{0F8C1C15-AC4B-FDF0-091C-4D88344E86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Connecteur droit 130">
                <a:extLst>
                  <a:ext uri="{FF2B5EF4-FFF2-40B4-BE49-F238E27FC236}">
                    <a16:creationId xmlns:a16="http://schemas.microsoft.com/office/drawing/2014/main" id="{4EB61503-B04B-7522-B984-1C3ABA54D4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Connecteur droit 131">
                <a:extLst>
                  <a:ext uri="{FF2B5EF4-FFF2-40B4-BE49-F238E27FC236}">
                    <a16:creationId xmlns:a16="http://schemas.microsoft.com/office/drawing/2014/main" id="{9B66214E-0D84-9603-5560-E24C34FEE1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Connecteur droit 132">
                <a:extLst>
                  <a:ext uri="{FF2B5EF4-FFF2-40B4-BE49-F238E27FC236}">
                    <a16:creationId xmlns:a16="http://schemas.microsoft.com/office/drawing/2014/main" id="{53C95C8B-ED90-238F-12E8-B12E6D0C5A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e 89">
              <a:extLst>
                <a:ext uri="{FF2B5EF4-FFF2-40B4-BE49-F238E27FC236}">
                  <a16:creationId xmlns:a16="http://schemas.microsoft.com/office/drawing/2014/main" id="{A31F81D1-5CAF-C6B6-D8EF-010AB1796813}"/>
                </a:ext>
              </a:extLst>
            </p:cNvPr>
            <p:cNvGrpSpPr/>
            <p:nvPr/>
          </p:nvGrpSpPr>
          <p:grpSpPr>
            <a:xfrm>
              <a:off x="2137279" y="1318037"/>
              <a:ext cx="459655" cy="561564"/>
              <a:chOff x="9077605" y="291528"/>
              <a:chExt cx="324000" cy="3958225"/>
            </a:xfrm>
          </p:grpSpPr>
          <p:cxnSp>
            <p:nvCxnSpPr>
              <p:cNvPr id="113" name="Connecteur droit 112">
                <a:extLst>
                  <a:ext uri="{FF2B5EF4-FFF2-40B4-BE49-F238E27FC236}">
                    <a16:creationId xmlns:a16="http://schemas.microsoft.com/office/drawing/2014/main" id="{1A8DA5F6-C482-2964-B45E-BC743867D3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Connecteur droit 113">
                <a:extLst>
                  <a:ext uri="{FF2B5EF4-FFF2-40B4-BE49-F238E27FC236}">
                    <a16:creationId xmlns:a16="http://schemas.microsoft.com/office/drawing/2014/main" id="{596DA22E-FA1B-FFE8-A88A-C264273173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  <a:ln w="63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Connecteur droit 114">
                <a:extLst>
                  <a:ext uri="{FF2B5EF4-FFF2-40B4-BE49-F238E27FC236}">
                    <a16:creationId xmlns:a16="http://schemas.microsoft.com/office/drawing/2014/main" id="{B6F8178C-4499-3CDB-5022-EB1D7C94BC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Connecteur droit 115">
                <a:extLst>
                  <a:ext uri="{FF2B5EF4-FFF2-40B4-BE49-F238E27FC236}">
                    <a16:creationId xmlns:a16="http://schemas.microsoft.com/office/drawing/2014/main" id="{4618AE00-FE08-711C-F2A5-B8DE49809B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Connecteur droit 116">
                <a:extLst>
                  <a:ext uri="{FF2B5EF4-FFF2-40B4-BE49-F238E27FC236}">
                    <a16:creationId xmlns:a16="http://schemas.microsoft.com/office/drawing/2014/main" id="{89ECA36F-B160-BC89-29FD-EB140EDB9E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necteur droit 117">
                <a:extLst>
                  <a:ext uri="{FF2B5EF4-FFF2-40B4-BE49-F238E27FC236}">
                    <a16:creationId xmlns:a16="http://schemas.microsoft.com/office/drawing/2014/main" id="{201D81FE-EA7D-D6AA-08C8-A2474EAA31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Connecteur droit 118">
                <a:extLst>
                  <a:ext uri="{FF2B5EF4-FFF2-40B4-BE49-F238E27FC236}">
                    <a16:creationId xmlns:a16="http://schemas.microsoft.com/office/drawing/2014/main" id="{85DBE75D-781E-07CF-D11F-1287F25E6A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Connecteur droit 119">
                <a:extLst>
                  <a:ext uri="{FF2B5EF4-FFF2-40B4-BE49-F238E27FC236}">
                    <a16:creationId xmlns:a16="http://schemas.microsoft.com/office/drawing/2014/main" id="{BCFFB879-EFE4-DBC3-B3FF-24618ADF20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Connecteur droit 120">
                <a:extLst>
                  <a:ext uri="{FF2B5EF4-FFF2-40B4-BE49-F238E27FC236}">
                    <a16:creationId xmlns:a16="http://schemas.microsoft.com/office/drawing/2014/main" id="{876F0B86-520F-15E3-05B2-43DEE7BFF4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Connecteur droit 121">
                <a:extLst>
                  <a:ext uri="{FF2B5EF4-FFF2-40B4-BE49-F238E27FC236}">
                    <a16:creationId xmlns:a16="http://schemas.microsoft.com/office/drawing/2014/main" id="{7BDFDE9A-755C-8360-5A3A-9B9827A2BC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Groupe 90">
              <a:extLst>
                <a:ext uri="{FF2B5EF4-FFF2-40B4-BE49-F238E27FC236}">
                  <a16:creationId xmlns:a16="http://schemas.microsoft.com/office/drawing/2014/main" id="{E06A42C4-805A-6047-E160-D4748141B260}"/>
                </a:ext>
              </a:extLst>
            </p:cNvPr>
            <p:cNvGrpSpPr/>
            <p:nvPr/>
          </p:nvGrpSpPr>
          <p:grpSpPr>
            <a:xfrm>
              <a:off x="2649471" y="1318037"/>
              <a:ext cx="459655" cy="561564"/>
              <a:chOff x="9077605" y="291528"/>
              <a:chExt cx="324000" cy="3958225"/>
            </a:xfrm>
          </p:grpSpPr>
          <p:cxnSp>
            <p:nvCxnSpPr>
              <p:cNvPr id="103" name="Connecteur droit 102">
                <a:extLst>
                  <a:ext uri="{FF2B5EF4-FFF2-40B4-BE49-F238E27FC236}">
                    <a16:creationId xmlns:a16="http://schemas.microsoft.com/office/drawing/2014/main" id="{E36B5246-0A08-9C09-6798-86CAD89F34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Connecteur droit 103">
                <a:extLst>
                  <a:ext uri="{FF2B5EF4-FFF2-40B4-BE49-F238E27FC236}">
                    <a16:creationId xmlns:a16="http://schemas.microsoft.com/office/drawing/2014/main" id="{81012097-489B-2D6F-DFEB-2E49127105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Connecteur droit 104">
                <a:extLst>
                  <a:ext uri="{FF2B5EF4-FFF2-40B4-BE49-F238E27FC236}">
                    <a16:creationId xmlns:a16="http://schemas.microsoft.com/office/drawing/2014/main" id="{E1BDEFD9-C37B-3242-CE44-B0A539784C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Connecteur droit 105">
                <a:extLst>
                  <a:ext uri="{FF2B5EF4-FFF2-40B4-BE49-F238E27FC236}">
                    <a16:creationId xmlns:a16="http://schemas.microsoft.com/office/drawing/2014/main" id="{F5CE0492-1BF2-5C23-65DA-2A4580162E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Connecteur droit 106">
                <a:extLst>
                  <a:ext uri="{FF2B5EF4-FFF2-40B4-BE49-F238E27FC236}">
                    <a16:creationId xmlns:a16="http://schemas.microsoft.com/office/drawing/2014/main" id="{BA6BC6D6-1743-FA83-4BAB-3187061A30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Connecteur droit 107">
                <a:extLst>
                  <a:ext uri="{FF2B5EF4-FFF2-40B4-BE49-F238E27FC236}">
                    <a16:creationId xmlns:a16="http://schemas.microsoft.com/office/drawing/2014/main" id="{6A9DDF25-7E52-34A5-AA56-AB737B022A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Connecteur droit 108">
                <a:extLst>
                  <a:ext uri="{FF2B5EF4-FFF2-40B4-BE49-F238E27FC236}">
                    <a16:creationId xmlns:a16="http://schemas.microsoft.com/office/drawing/2014/main" id="{C7407BA5-175A-4339-F096-EC1D080FD0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Connecteur droit 109">
                <a:extLst>
                  <a:ext uri="{FF2B5EF4-FFF2-40B4-BE49-F238E27FC236}">
                    <a16:creationId xmlns:a16="http://schemas.microsoft.com/office/drawing/2014/main" id="{91795636-F23B-7B33-03BB-ED768C7BD2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Connecteur droit 110">
                <a:extLst>
                  <a:ext uri="{FF2B5EF4-FFF2-40B4-BE49-F238E27FC236}">
                    <a16:creationId xmlns:a16="http://schemas.microsoft.com/office/drawing/2014/main" id="{A26E22D9-B140-40A1-B2AA-2517A57146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Connecteur droit 111">
                <a:extLst>
                  <a:ext uri="{FF2B5EF4-FFF2-40B4-BE49-F238E27FC236}">
                    <a16:creationId xmlns:a16="http://schemas.microsoft.com/office/drawing/2014/main" id="{1F37E3BB-DD5F-81A8-13FF-3C77BC02E6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e 91">
              <a:extLst>
                <a:ext uri="{FF2B5EF4-FFF2-40B4-BE49-F238E27FC236}">
                  <a16:creationId xmlns:a16="http://schemas.microsoft.com/office/drawing/2014/main" id="{30FEBBB0-E77D-3BCB-66DB-D7AC25307BF3}"/>
                </a:ext>
              </a:extLst>
            </p:cNvPr>
            <p:cNvGrpSpPr/>
            <p:nvPr/>
          </p:nvGrpSpPr>
          <p:grpSpPr>
            <a:xfrm>
              <a:off x="3161268" y="1318037"/>
              <a:ext cx="459655" cy="561564"/>
              <a:chOff x="9077605" y="291528"/>
              <a:chExt cx="324000" cy="3958225"/>
            </a:xfrm>
          </p:grpSpPr>
          <p:cxnSp>
            <p:nvCxnSpPr>
              <p:cNvPr id="93" name="Connecteur droit 92">
                <a:extLst>
                  <a:ext uri="{FF2B5EF4-FFF2-40B4-BE49-F238E27FC236}">
                    <a16:creationId xmlns:a16="http://schemas.microsoft.com/office/drawing/2014/main" id="{DEDE773D-B444-BF40-64B2-7A9F6C52CD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7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Connecteur droit 93">
                <a:extLst>
                  <a:ext uri="{FF2B5EF4-FFF2-40B4-BE49-F238E27FC236}">
                    <a16:creationId xmlns:a16="http://schemas.microsoft.com/office/drawing/2014/main" id="{3B11D1CE-0501-35E5-12FB-3C44EEEA1C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1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Connecteur droit 94">
                <a:extLst>
                  <a:ext uri="{FF2B5EF4-FFF2-40B4-BE49-F238E27FC236}">
                    <a16:creationId xmlns:a16="http://schemas.microsoft.com/office/drawing/2014/main" id="{73631913-FEA6-2FCD-CB39-3E0A924CED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4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Connecteur droit 95">
                <a:extLst>
                  <a:ext uri="{FF2B5EF4-FFF2-40B4-BE49-F238E27FC236}">
                    <a16:creationId xmlns:a16="http://schemas.microsoft.com/office/drawing/2014/main" id="{16AB350A-5E95-BC53-57B9-DE69A5B612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8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Connecteur droit 96">
                <a:extLst>
                  <a:ext uri="{FF2B5EF4-FFF2-40B4-BE49-F238E27FC236}">
                    <a16:creationId xmlns:a16="http://schemas.microsoft.com/office/drawing/2014/main" id="{3EED24FC-06DE-063B-6D69-2D26BA3F0A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21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Connecteur droit 97">
                <a:extLst>
                  <a:ext uri="{FF2B5EF4-FFF2-40B4-BE49-F238E27FC236}">
                    <a16:creationId xmlns:a16="http://schemas.microsoft.com/office/drawing/2014/main" id="{7365F714-78C7-7A96-1651-57BBECDC27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57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Connecteur droit 98">
                <a:extLst>
                  <a:ext uri="{FF2B5EF4-FFF2-40B4-BE49-F238E27FC236}">
                    <a16:creationId xmlns:a16="http://schemas.microsoft.com/office/drawing/2014/main" id="{4011BC63-D913-FDB1-DA1E-49CFFC94A6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93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Connecteur droit 99">
                <a:extLst>
                  <a:ext uri="{FF2B5EF4-FFF2-40B4-BE49-F238E27FC236}">
                    <a16:creationId xmlns:a16="http://schemas.microsoft.com/office/drawing/2014/main" id="{E7EAB22C-DEC0-4A37-1FED-8C663E8BD1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29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Connecteur droit 100">
                <a:extLst>
                  <a:ext uri="{FF2B5EF4-FFF2-40B4-BE49-F238E27FC236}">
                    <a16:creationId xmlns:a16="http://schemas.microsoft.com/office/drawing/2014/main" id="{A5E26478-4D7F-2B5B-692C-09AB1A547D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605" y="291528"/>
                <a:ext cx="0" cy="39582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Connecteur droit 101">
                <a:extLst>
                  <a:ext uri="{FF2B5EF4-FFF2-40B4-BE49-F238E27FC236}">
                    <a16:creationId xmlns:a16="http://schemas.microsoft.com/office/drawing/2014/main" id="{47105AE7-E4AD-1036-983F-2819F58A85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01605" y="291528"/>
                <a:ext cx="0" cy="3958225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4376902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</Words>
  <Application>Microsoft Office PowerPoint</Application>
  <PresentationFormat>Grand écran</PresentationFormat>
  <Paragraphs>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cedric lelievre</dc:creator>
  <cp:lastModifiedBy>cedric lelievre</cp:lastModifiedBy>
  <cp:revision>1</cp:revision>
  <dcterms:created xsi:type="dcterms:W3CDTF">2025-11-05T16:20:17Z</dcterms:created>
  <dcterms:modified xsi:type="dcterms:W3CDTF">2025-11-05T16:45:03Z</dcterms:modified>
</cp:coreProperties>
</file>