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48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67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37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39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7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14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93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318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151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9C8A501-B54E-4A13-3422-3ABD92C1A3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1560" r="15918" b="2164"/>
          <a:stretch/>
        </p:blipFill>
        <p:spPr>
          <a:xfrm>
            <a:off x="3537307" y="127658"/>
            <a:ext cx="8310478" cy="66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3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33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89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7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65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2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1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29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493E96-00B4-4F19-B4B5-2FE2ADC88D4F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3DFF5A-5DD3-4C7F-89BC-964FD363B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7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bd.ms/share/v2/aHR0cHM6Ly93aGl0ZWJvYXJkLm1pY3Jvc29mdC5jb20vYXBpL3YxLjAvd2hpdGVib2FyZHMvcmVkZWVtLzBmMzZjNzcwOWY3YzRlOTY4Y2Q4OTRhMDY5OTkxNWIyX0JCQTcxNzYyLTEyRTAtNDJFMS1CMzI0LTVCMTMxRjQyNEUzRF9jODM4NGE4Ni02NjQ4LTQzMmUtYmM1My1hOTY3MmE5MmRkNGI=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5621F54-2105-1659-F757-3EF766CD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4119" r="4552" b="4503"/>
          <a:stretch/>
        </p:blipFill>
        <p:spPr>
          <a:xfrm>
            <a:off x="2149732" y="473291"/>
            <a:ext cx="1062533" cy="6640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557F45B-ECD1-D8A9-186A-1330A4B2F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7253" r="3408" b="7804"/>
          <a:stretch/>
        </p:blipFill>
        <p:spPr>
          <a:xfrm>
            <a:off x="2052636" y="2447365"/>
            <a:ext cx="1256725" cy="3395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61ACB5F-3D1D-AB1F-B24C-F1018533F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4407" r="7944" b="7899"/>
          <a:stretch/>
        </p:blipFill>
        <p:spPr>
          <a:xfrm>
            <a:off x="2114151" y="5231756"/>
            <a:ext cx="1133694" cy="5124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7E244A-F32B-A10F-4435-326E125A7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1654" r="7115" b="4924"/>
          <a:stretch/>
        </p:blipFill>
        <p:spPr>
          <a:xfrm>
            <a:off x="600482" y="4113521"/>
            <a:ext cx="950785" cy="12892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D9B1A9D-DA7B-AA24-5E76-6DB513526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6568" r="25784" b="10146"/>
          <a:stretch/>
        </p:blipFill>
        <p:spPr>
          <a:xfrm>
            <a:off x="877417" y="1831895"/>
            <a:ext cx="633565" cy="6487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C139D65-316C-374E-5273-B5E82E2E4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14803" r="3143" b="14594"/>
          <a:stretch/>
        </p:blipFill>
        <p:spPr>
          <a:xfrm>
            <a:off x="2082476" y="3946934"/>
            <a:ext cx="1197044" cy="2201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8F55E4-9873-353D-BF30-63D2B0C0CC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3450" r="2286" b="4884"/>
          <a:stretch/>
        </p:blipFill>
        <p:spPr>
          <a:xfrm>
            <a:off x="449013" y="5701680"/>
            <a:ext cx="1253721" cy="3972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16166D-B08A-8685-794E-8A40868F1F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6929" r="4353" b="4949"/>
          <a:stretch/>
        </p:blipFill>
        <p:spPr>
          <a:xfrm>
            <a:off x="377083" y="2589799"/>
            <a:ext cx="1278028" cy="9684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EBB7A5-9A94-0D85-326C-113EFF12DA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7795" r="2716" b="7247"/>
          <a:stretch/>
        </p:blipFill>
        <p:spPr>
          <a:xfrm>
            <a:off x="2114151" y="4435532"/>
            <a:ext cx="1133694" cy="6469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D27B845-062D-4D31-1C51-A4CE6FF5D3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6592" r="4903" b="6448"/>
          <a:stretch/>
        </p:blipFill>
        <p:spPr>
          <a:xfrm>
            <a:off x="2160812" y="3243753"/>
            <a:ext cx="1040373" cy="5010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DF727F0-A506-5756-81F4-5AC36F8818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4094" r="7029" b="3241"/>
          <a:stretch/>
        </p:blipFill>
        <p:spPr>
          <a:xfrm>
            <a:off x="2189225" y="1294433"/>
            <a:ext cx="983546" cy="7952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6B7D209-AE61-8377-3676-5A24FF99DB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5" y="1091164"/>
            <a:ext cx="1343764" cy="5550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ABA1EC7-1C6C-ADF1-8046-662B01DE92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38" y="5900289"/>
            <a:ext cx="1435410" cy="5550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48D3AEF-88F3-1698-B21D-7E8ACB8C11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1" y="473291"/>
            <a:ext cx="1007706" cy="4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5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304732-9092-0BE5-AE9B-C0A42A8C5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4119" r="4552" b="4503"/>
          <a:stretch/>
        </p:blipFill>
        <p:spPr>
          <a:xfrm>
            <a:off x="7161279" y="5245806"/>
            <a:ext cx="1062533" cy="66408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71BCC2-0753-D931-F5A5-46644A743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7253" r="3408" b="7804"/>
          <a:stretch/>
        </p:blipFill>
        <p:spPr>
          <a:xfrm>
            <a:off x="10203871" y="5428548"/>
            <a:ext cx="1256725" cy="3395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78DEE8-16B5-D040-C689-84A209B30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4407" r="7944" b="7899"/>
          <a:stretch/>
        </p:blipFill>
        <p:spPr>
          <a:xfrm>
            <a:off x="8726446" y="5986546"/>
            <a:ext cx="1133694" cy="5124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0830C3-1420-6F62-336F-198968A17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1654" r="7115" b="4924"/>
          <a:stretch/>
        </p:blipFill>
        <p:spPr>
          <a:xfrm>
            <a:off x="5620607" y="4982524"/>
            <a:ext cx="950785" cy="12892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41E32F-F0DD-8218-76B6-3209F8FC4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6568" r="25784" b="10146"/>
          <a:stretch/>
        </p:blipFill>
        <p:spPr>
          <a:xfrm>
            <a:off x="8944835" y="4823160"/>
            <a:ext cx="633565" cy="6487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7C591F-6E35-F76A-BFD3-50990CB10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14803" r="3143" b="14594"/>
          <a:stretch/>
        </p:blipFill>
        <p:spPr>
          <a:xfrm>
            <a:off x="8663096" y="5619121"/>
            <a:ext cx="1197044" cy="2201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B71DFB-8189-83C9-1C45-75CA45EF83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3450" r="2286" b="4884"/>
          <a:stretch/>
        </p:blipFill>
        <p:spPr>
          <a:xfrm>
            <a:off x="8766418" y="3944134"/>
            <a:ext cx="990398" cy="3137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C4B2F7B-2BB9-CBD9-BEE1-F2AE1FDD00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6929" r="4353" b="4949"/>
          <a:stretch/>
        </p:blipFill>
        <p:spPr>
          <a:xfrm>
            <a:off x="5500528" y="2533140"/>
            <a:ext cx="1278028" cy="9684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F5E9EC-F05D-4370-6663-5A4C1B4CF2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7795" r="2716" b="7247"/>
          <a:stretch/>
        </p:blipFill>
        <p:spPr>
          <a:xfrm>
            <a:off x="5572695" y="3602909"/>
            <a:ext cx="1133694" cy="6469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49EC57C-2DCA-2488-AEE6-81790E2BA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6592" r="4903" b="6448"/>
          <a:stretch/>
        </p:blipFill>
        <p:spPr>
          <a:xfrm>
            <a:off x="7183439" y="2533140"/>
            <a:ext cx="1040373" cy="5010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8684AD-273C-1D8A-0982-39AA240723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4094" r="7029" b="3241"/>
          <a:stretch/>
        </p:blipFill>
        <p:spPr>
          <a:xfrm>
            <a:off x="8840943" y="2451915"/>
            <a:ext cx="764456" cy="6180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88B4368-D8E7-553D-5298-EB90528C37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63" y="3501570"/>
            <a:ext cx="1343764" cy="55508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48BEE73-84DF-16BD-6604-95000C8C07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78" y="3476469"/>
            <a:ext cx="1435410" cy="55508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7A80A1-F089-F7D3-B61F-26A5ACE22C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82" y="3074813"/>
            <a:ext cx="993734" cy="8535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EA75C41-093F-3D38-D0FB-12FF6A93DC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80" y="2721214"/>
            <a:ext cx="1007706" cy="4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6391288-0ED1-9310-62A2-77C9DB5FD6BF}"/>
              </a:ext>
            </a:extLst>
          </p:cNvPr>
          <p:cNvSpPr txBox="1"/>
          <p:nvPr/>
        </p:nvSpPr>
        <p:spPr>
          <a:xfrm>
            <a:off x="507670" y="369746"/>
            <a:ext cx="60979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https://wbd.ms/share/v2/aHR0cHM6Ly93aGl0ZWJvYXJkLm1pY3Jvc29mdC5jb20vYXBpL3YxLjAvd2hpdGVib2FyZHMvcmVkZWVtLzBmMzZjNzcwOWY3YzRlOTY4Y2Q4OTRhMDY5OTkxNWIyX0JCQTcxNzYyLTEyRTAtNDJFMS1CMzI0LTVCMTMxRjQyNEUzRF9jODM4NGE4Ni02NjQ4LTQzMmUtYmM1My1hOTY3MmE5MmRkNGI=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880245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12</Words>
  <Application>Microsoft Office PowerPoint</Application>
  <PresentationFormat>Grand écran</PresentationFormat>
  <Paragraphs>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Tw Cen MT</vt:lpstr>
      <vt:lpstr>Ronds dans l’eau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cedric lelievre</dc:creator>
  <cp:lastModifiedBy>cedric lelievre</cp:lastModifiedBy>
  <cp:revision>1</cp:revision>
  <dcterms:created xsi:type="dcterms:W3CDTF">2025-03-05T13:22:25Z</dcterms:created>
  <dcterms:modified xsi:type="dcterms:W3CDTF">2025-03-05T13:42:11Z</dcterms:modified>
</cp:coreProperties>
</file>